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3" name="Shape 143"/>
          <p:cNvSpPr/>
          <p:nvPr>
            <p:ph type="sldImg"/>
          </p:nvPr>
        </p:nvSpPr>
        <p:spPr>
          <a:xfrm>
            <a:off x="1143000" y="685800"/>
            <a:ext cx="4572000" cy="3429000"/>
          </a:xfrm>
          <a:prstGeom prst="rect">
            <a:avLst/>
          </a:prstGeom>
        </p:spPr>
        <p:txBody>
          <a:bodyPr/>
          <a:lstStyle/>
          <a:p>
            <a:pPr/>
          </a:p>
        </p:txBody>
      </p:sp>
      <p:sp>
        <p:nvSpPr>
          <p:cNvPr id="144" name="Shape 1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102"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103"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112"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35" name="Slide Title"/>
          <p:cNvSpPr txBox="1"/>
          <p:nvPr>
            <p:ph type="title" hasCustomPrompt="1"/>
          </p:nvPr>
        </p:nvSpPr>
        <p:spPr>
          <a:xfrm>
            <a:off x="3962399" y="2295524"/>
            <a:ext cx="16459201" cy="1295401"/>
          </a:xfrm>
          <a:prstGeom prst="rect">
            <a:avLst/>
          </a:prstGeom>
        </p:spPr>
        <p:txBody>
          <a:bodyPr lIns="38100" tIns="38100" rIns="38100" bIns="38100" anchor="t"/>
          <a:lstStyle>
            <a:lvl1pPr defTabSz="2438400">
              <a:lnSpc>
                <a:spcPct val="80000"/>
              </a:lnSpc>
              <a:defRPr spc="-79" sz="8000">
                <a:latin typeface="Canela Bold"/>
                <a:ea typeface="Canela Bold"/>
                <a:cs typeface="Canela Bold"/>
                <a:sym typeface="Canela Bold"/>
              </a:defRPr>
            </a:lvl1pPr>
          </a:lstStyle>
          <a:p>
            <a:pPr/>
            <a:r>
              <a:t>Slide Title</a:t>
            </a:r>
          </a:p>
        </p:txBody>
      </p:sp>
      <p:sp>
        <p:nvSpPr>
          <p:cNvPr id="136" name="Slide Subtitle"/>
          <p:cNvSpPr txBox="1"/>
          <p:nvPr>
            <p:ph type="body" sz="quarter" idx="21" hasCustomPrompt="1"/>
          </p:nvPr>
        </p:nvSpPr>
        <p:spPr>
          <a:xfrm>
            <a:off x="3962399" y="3502986"/>
            <a:ext cx="16459203" cy="624460"/>
          </a:xfrm>
          <a:prstGeom prst="rect">
            <a:avLst/>
          </a:prstGeom>
        </p:spPr>
        <p:txBody>
          <a:bodyPr lIns="38100" tIns="38100" rIns="38100" bIns="38100" anchor="t"/>
          <a:lstStyle>
            <a:lvl1pPr marL="0" indent="0">
              <a:spcBef>
                <a:spcPts val="0"/>
              </a:spcBef>
              <a:buSzTx/>
              <a:buNone/>
              <a:defRPr b="1" spc="-22" sz="2200">
                <a:latin typeface="Baskerville"/>
                <a:ea typeface="Baskerville"/>
                <a:cs typeface="Baskerville"/>
                <a:sym typeface="Baskerville"/>
              </a:defRPr>
            </a:lvl1pPr>
          </a:lstStyle>
          <a:p>
            <a:pPr/>
            <a:r>
              <a:t>Slide Subtitle</a:t>
            </a:r>
          </a:p>
        </p:txBody>
      </p:sp>
      <p:sp>
        <p:nvSpPr>
          <p:cNvPr id="137" name="Slide Number"/>
          <p:cNvSpPr txBox="1"/>
          <p:nvPr>
            <p:ph type="sldNum" sz="quarter" idx="2"/>
          </p:nvPr>
        </p:nvSpPr>
        <p:spPr>
          <a:xfrm>
            <a:off x="12026963" y="11182731"/>
            <a:ext cx="335789" cy="378715"/>
          </a:xfrm>
          <a:prstGeom prst="rect">
            <a:avLst/>
          </a:prstGeom>
        </p:spPr>
        <p:txBody>
          <a:bodyPr lIns="38100" tIns="38100" rIns="38100" bIns="38100" anchor="b"/>
          <a:lstStyle>
            <a:lvl1pPr defTabSz="584200">
              <a:defRPr sz="18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firstchurchpo.org" TargetMode="External"/><Relationship Id="rId3" Type="http://schemas.openxmlformats.org/officeDocument/2006/relationships/hyperlink" Target="https://www.cpalms.org/Public/PreviewStandard/Preview/1592" TargetMode="External"/><Relationship Id="rId4" Type="http://schemas.openxmlformats.org/officeDocument/2006/relationships/hyperlink" Target="https://www.cpalms.org/Public/PreviewStandard/Preview/1651" TargetMode="External"/><Relationship Id="rId5" Type="http://schemas.openxmlformats.org/officeDocument/2006/relationships/hyperlink" Target="https://www.cpalms.org/Public/PreviewStandard/Preview/12273" TargetMode="External"/><Relationship Id="rId6" Type="http://schemas.openxmlformats.org/officeDocument/2006/relationships/hyperlink" Target="https://www.cpalms.org/Public/PreviewStandard/Preview/14940" TargetMode="External"/><Relationship Id="rId7" Type="http://schemas.openxmlformats.org/officeDocument/2006/relationships/hyperlink" Target="https://www.cpalms.org/Public/PreviewStandard/Preview/14941" TargetMode="External"/><Relationship Id="rId8" Type="http://schemas.openxmlformats.org/officeDocument/2006/relationships/hyperlink" Target="https://www.cpalms.org/Public/PreviewStandard/Preview/14947" TargetMode="External"/><Relationship Id="rId9" Type="http://schemas.openxmlformats.org/officeDocument/2006/relationships/hyperlink" Target="https://www.cpalms.org/Public/PreviewStandard/Preview/14912" TargetMode="External"/><Relationship Id="rId10" Type="http://schemas.openxmlformats.org/officeDocument/2006/relationships/hyperlink" Target="https://www.cpalms.org/Public/PreviewStandard/Preview/6289" TargetMode="External"/><Relationship Id="rId11" Type="http://schemas.openxmlformats.org/officeDocument/2006/relationships/hyperlink" Target="https://www.cpalms.org/Public/PreviewStandard/Preview/4916" TargetMode="External"/><Relationship Id="rId12" Type="http://schemas.openxmlformats.org/officeDocument/2006/relationships/hyperlink" Target="https://www.cpalms.org/Public/PreviewStandard/Preview/4934" TargetMode="External"/><Relationship Id="rId13" Type="http://schemas.openxmlformats.org/officeDocument/2006/relationships/hyperlink" Target="https://www.cpalms.org/Public/PreviewStandard/Preview/4939" TargetMode="External"/><Relationship Id="rId14" Type="http://schemas.openxmlformats.org/officeDocument/2006/relationships/hyperlink" Target="https://www.cpalms.org/Public/PreviewStandard/Preview/5108" TargetMode="External"/><Relationship Id="rId15" Type="http://schemas.openxmlformats.org/officeDocument/2006/relationships/hyperlink" Target="https://www.cpalms.org/Public/PreviewStandard/Preview/5018" TargetMode="External"/><Relationship Id="rId16" Type="http://schemas.openxmlformats.org/officeDocument/2006/relationships/hyperlink" Target="https://www.cpalms.org/Public/PreviewStandard/Preview/5060" TargetMode="External"/><Relationship Id="rId17" Type="http://schemas.openxmlformats.org/officeDocument/2006/relationships/hyperlink" Target="https://www.cpalms.org/Public/PreviewStandard/Preview/15254" TargetMode="External"/><Relationship Id="rId18" Type="http://schemas.openxmlformats.org/officeDocument/2006/relationships/hyperlink" Target="https://www.cpalms.org/Public/PreviewStandard/Preview/15233" TargetMode="External"/><Relationship Id="rId19" Type="http://schemas.openxmlformats.org/officeDocument/2006/relationships/hyperlink" Target="https://www.cpalms.org/Public/PreviewStandard/Preview/15236" TargetMode="External"/><Relationship Id="rId20" Type="http://schemas.openxmlformats.org/officeDocument/2006/relationships/hyperlink" Target="https://www.cpalms.org/Public/PreviewStandard/Preview/2895"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firstchurchpo.org" TargetMode="External"/><Relationship Id="rId3" Type="http://schemas.openxmlformats.org/officeDocument/2006/relationships/hyperlink" Target="https://amzn.to/3QyQIf6" TargetMode="External"/><Relationship Id="rId4" Type="http://schemas.openxmlformats.org/officeDocument/2006/relationships/image" Target="../media/image1.tif"/><Relationship Id="rId5" Type="http://schemas.openxmlformats.org/officeDocument/2006/relationships/hyperlink" Target="https://amzn.to/3FxJW2S" TargetMode="External"/><Relationship Id="rId6" Type="http://schemas.openxmlformats.org/officeDocument/2006/relationships/image" Target="../media/image2.tif"/><Relationship Id="rId7" Type="http://schemas.openxmlformats.org/officeDocument/2006/relationships/image" Target="../media/image3.tif"/><Relationship Id="rId8" Type="http://schemas.openxmlformats.org/officeDocument/2006/relationships/hyperlink" Target="https://amzn.to/3QwahV6" TargetMode="External"/><Relationship Id="rId9" Type="http://schemas.openxmlformats.org/officeDocument/2006/relationships/hyperlink" Target="https://amzn.to/3Qw72gn" TargetMode="External"/><Relationship Id="rId10"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8" name="unnamed.png" descr="unnamed.png"/>
          <p:cNvPicPr>
            <a:picLocks noChangeAspect="1"/>
          </p:cNvPicPr>
          <p:nvPr/>
        </p:nvPicPr>
        <p:blipFill>
          <a:blip r:embed="rId3">
            <a:extLst/>
          </a:blip>
          <a:srcRect l="54803" t="78859" r="28110" b="0"/>
          <a:stretch>
            <a:fillRect/>
          </a:stretch>
        </p:blipFill>
        <p:spPr>
          <a:xfrm>
            <a:off x="19862800" y="1192642"/>
            <a:ext cx="512268" cy="633908"/>
          </a:xfrm>
          <a:prstGeom prst="rect">
            <a:avLst/>
          </a:prstGeom>
          <a:ln w="12700">
            <a:miter lim="400000"/>
          </a:ln>
        </p:spPr>
      </p:pic>
      <p:pic>
        <p:nvPicPr>
          <p:cNvPr id="189" name="unnamed.png" descr="unnamed.png"/>
          <p:cNvPicPr>
            <a:picLocks noChangeAspect="1"/>
          </p:cNvPicPr>
          <p:nvPr/>
        </p:nvPicPr>
        <p:blipFill>
          <a:blip r:embed="rId3">
            <a:extLst/>
          </a:blip>
          <a:srcRect l="54803" t="78859" r="28110" b="0"/>
          <a:stretch>
            <a:fillRect/>
          </a:stretch>
        </p:blipFill>
        <p:spPr>
          <a:xfrm>
            <a:off x="20789900" y="1319642"/>
            <a:ext cx="512268" cy="633908"/>
          </a:xfrm>
          <a:prstGeom prst="rect">
            <a:avLst/>
          </a:prstGeom>
          <a:ln w="12700">
            <a:miter lim="400000"/>
          </a:ln>
        </p:spPr>
      </p:pic>
      <p:pic>
        <p:nvPicPr>
          <p:cNvPr id="190" name="unnamed.png" descr="unnamed.png"/>
          <p:cNvPicPr>
            <a:picLocks noChangeAspect="1"/>
          </p:cNvPicPr>
          <p:nvPr/>
        </p:nvPicPr>
        <p:blipFill>
          <a:blip r:embed="rId3">
            <a:extLst/>
          </a:blip>
          <a:srcRect l="54803" t="78859" r="28110" b="0"/>
          <a:stretch>
            <a:fillRect/>
          </a:stretch>
        </p:blipFill>
        <p:spPr>
          <a:xfrm>
            <a:off x="21524892" y="1319642"/>
            <a:ext cx="512268" cy="633908"/>
          </a:xfrm>
          <a:prstGeom prst="rect">
            <a:avLst/>
          </a:prstGeom>
          <a:ln w="12700">
            <a:miter lim="400000"/>
          </a:ln>
        </p:spPr>
      </p:pic>
      <p:pic>
        <p:nvPicPr>
          <p:cNvPr id="191" name="unnamed.png" descr="unnamed.png"/>
          <p:cNvPicPr>
            <a:picLocks noChangeAspect="1"/>
          </p:cNvPicPr>
          <p:nvPr/>
        </p:nvPicPr>
        <p:blipFill>
          <a:blip r:embed="rId3">
            <a:extLst/>
          </a:blip>
          <a:srcRect l="54803" t="78859" r="28110" b="0"/>
          <a:stretch>
            <a:fillRect/>
          </a:stretch>
        </p:blipFill>
        <p:spPr>
          <a:xfrm>
            <a:off x="22072600" y="1243442"/>
            <a:ext cx="512268" cy="633908"/>
          </a:xfrm>
          <a:prstGeom prst="rect">
            <a:avLst/>
          </a:prstGeom>
          <a:ln w="12700">
            <a:miter lim="400000"/>
          </a:ln>
        </p:spPr>
      </p:pic>
      <p:pic>
        <p:nvPicPr>
          <p:cNvPr id="192" name="unnamed.png" descr="unnamed.png"/>
          <p:cNvPicPr>
            <a:picLocks noChangeAspect="1"/>
          </p:cNvPicPr>
          <p:nvPr/>
        </p:nvPicPr>
        <p:blipFill>
          <a:blip r:embed="rId3">
            <a:extLst/>
          </a:blip>
          <a:srcRect l="54803" t="78859" r="28110" b="0"/>
          <a:stretch>
            <a:fillRect/>
          </a:stretch>
        </p:blipFill>
        <p:spPr>
          <a:xfrm>
            <a:off x="22682200" y="1243442"/>
            <a:ext cx="512268" cy="633908"/>
          </a:xfrm>
          <a:prstGeom prst="rect">
            <a:avLst/>
          </a:prstGeom>
          <a:ln w="12700">
            <a:miter lim="400000"/>
          </a:ln>
        </p:spPr>
      </p:pic>
      <p:pic>
        <p:nvPicPr>
          <p:cNvPr id="193" name="unnamed.png" descr="unnamed.png"/>
          <p:cNvPicPr>
            <a:picLocks noChangeAspect="1"/>
          </p:cNvPicPr>
          <p:nvPr/>
        </p:nvPicPr>
        <p:blipFill>
          <a:blip r:embed="rId3">
            <a:extLst/>
          </a:blip>
          <a:srcRect l="54803" t="78859" r="28110" b="0"/>
          <a:stretch>
            <a:fillRect/>
          </a:stretch>
        </p:blipFill>
        <p:spPr>
          <a:xfrm>
            <a:off x="22301150" y="81650"/>
            <a:ext cx="512268" cy="633908"/>
          </a:xfrm>
          <a:prstGeom prst="rect">
            <a:avLst/>
          </a:prstGeom>
          <a:ln w="12700">
            <a:miter lim="400000"/>
          </a:ln>
        </p:spPr>
      </p:pic>
      <p:pic>
        <p:nvPicPr>
          <p:cNvPr id="194" name="unnamed.png" descr="unnamed.png"/>
          <p:cNvPicPr>
            <a:picLocks noChangeAspect="1"/>
          </p:cNvPicPr>
          <p:nvPr/>
        </p:nvPicPr>
        <p:blipFill>
          <a:blip r:embed="rId3">
            <a:extLst/>
          </a:blip>
          <a:srcRect l="54803" t="78859" r="28110" b="0"/>
          <a:stretch>
            <a:fillRect/>
          </a:stretch>
        </p:blipFill>
        <p:spPr>
          <a:xfrm flipH="1">
            <a:off x="21183600" y="1243442"/>
            <a:ext cx="512268" cy="633908"/>
          </a:xfrm>
          <a:prstGeom prst="rect">
            <a:avLst/>
          </a:prstGeom>
          <a:ln w="12700">
            <a:miter lim="400000"/>
          </a:ln>
        </p:spPr>
      </p:pic>
      <p:pic>
        <p:nvPicPr>
          <p:cNvPr id="195" name="unnamed.png" descr="unnamed.png"/>
          <p:cNvPicPr>
            <a:picLocks noChangeAspect="1"/>
          </p:cNvPicPr>
          <p:nvPr/>
        </p:nvPicPr>
        <p:blipFill>
          <a:blip r:embed="rId3">
            <a:extLst/>
          </a:blip>
          <a:srcRect l="54803" t="78859" r="28110" b="0"/>
          <a:stretch>
            <a:fillRect/>
          </a:stretch>
        </p:blipFill>
        <p:spPr>
          <a:xfrm flipH="1">
            <a:off x="22147904" y="440892"/>
            <a:ext cx="512268" cy="633908"/>
          </a:xfrm>
          <a:prstGeom prst="rect">
            <a:avLst/>
          </a:prstGeom>
          <a:ln w="12700">
            <a:miter lim="400000"/>
          </a:ln>
        </p:spPr>
      </p:pic>
      <p:pic>
        <p:nvPicPr>
          <p:cNvPr id="196" name="unnamed.png" descr="unnamed.png"/>
          <p:cNvPicPr>
            <a:picLocks noChangeAspect="1"/>
          </p:cNvPicPr>
          <p:nvPr/>
        </p:nvPicPr>
        <p:blipFill>
          <a:blip r:embed="rId3">
            <a:extLst/>
          </a:blip>
          <a:srcRect l="54803" t="78859" r="28110" b="0"/>
          <a:stretch>
            <a:fillRect/>
          </a:stretch>
        </p:blipFill>
        <p:spPr>
          <a:xfrm flipH="1">
            <a:off x="21363403" y="883081"/>
            <a:ext cx="512268" cy="633908"/>
          </a:xfrm>
          <a:prstGeom prst="rect">
            <a:avLst/>
          </a:prstGeom>
          <a:ln w="12700">
            <a:miter lim="400000"/>
          </a:ln>
        </p:spPr>
      </p:pic>
      <p:pic>
        <p:nvPicPr>
          <p:cNvPr id="197" name="unnamed.png" descr="unnamed.png"/>
          <p:cNvPicPr>
            <a:picLocks noChangeAspect="1"/>
          </p:cNvPicPr>
          <p:nvPr/>
        </p:nvPicPr>
        <p:blipFill>
          <a:blip r:embed="rId3">
            <a:extLst/>
          </a:blip>
          <a:srcRect l="54803" t="78859" r="28110" b="0"/>
          <a:stretch>
            <a:fillRect/>
          </a:stretch>
        </p:blipFill>
        <p:spPr>
          <a:xfrm flipH="1">
            <a:off x="22404087" y="883081"/>
            <a:ext cx="512268" cy="633908"/>
          </a:xfrm>
          <a:prstGeom prst="rect">
            <a:avLst/>
          </a:prstGeom>
          <a:ln w="12700">
            <a:miter lim="400000"/>
          </a:ln>
        </p:spPr>
      </p:pic>
      <p:pic>
        <p:nvPicPr>
          <p:cNvPr id="198" name="unnamed.png" descr="unnamed.png"/>
          <p:cNvPicPr>
            <a:picLocks noChangeAspect="1"/>
          </p:cNvPicPr>
          <p:nvPr/>
        </p:nvPicPr>
        <p:blipFill>
          <a:blip r:embed="rId3">
            <a:extLst/>
          </a:blip>
          <a:srcRect l="54803" t="78859" r="28110" b="0"/>
          <a:stretch>
            <a:fillRect/>
          </a:stretch>
        </p:blipFill>
        <p:spPr>
          <a:xfrm flipH="1">
            <a:off x="23668686" y="81650"/>
            <a:ext cx="512268" cy="633908"/>
          </a:xfrm>
          <a:prstGeom prst="rect">
            <a:avLst/>
          </a:prstGeom>
          <a:ln w="12700">
            <a:miter lim="400000"/>
          </a:ln>
        </p:spPr>
      </p:pic>
      <p:pic>
        <p:nvPicPr>
          <p:cNvPr id="199" name="unnamed.png" descr="unnamed.png"/>
          <p:cNvPicPr>
            <a:picLocks noChangeAspect="1"/>
          </p:cNvPicPr>
          <p:nvPr/>
        </p:nvPicPr>
        <p:blipFill>
          <a:blip r:embed="rId3">
            <a:extLst/>
          </a:blip>
          <a:srcRect l="54803" t="78859" r="28110" b="0"/>
          <a:stretch>
            <a:fillRect/>
          </a:stretch>
        </p:blipFill>
        <p:spPr>
          <a:xfrm flipH="1">
            <a:off x="22659056" y="777681"/>
            <a:ext cx="512268" cy="633908"/>
          </a:xfrm>
          <a:prstGeom prst="rect">
            <a:avLst/>
          </a:prstGeom>
          <a:ln w="12700">
            <a:miter lim="400000"/>
          </a:ln>
        </p:spPr>
      </p:pic>
      <p:pic>
        <p:nvPicPr>
          <p:cNvPr id="200" name="unnamed.png" descr="unnamed.png"/>
          <p:cNvPicPr>
            <a:picLocks noChangeAspect="1"/>
          </p:cNvPicPr>
          <p:nvPr/>
        </p:nvPicPr>
        <p:blipFill>
          <a:blip r:embed="rId3">
            <a:extLst/>
          </a:blip>
          <a:srcRect l="54803" t="78859" r="28110" b="0"/>
          <a:stretch>
            <a:fillRect/>
          </a:stretch>
        </p:blipFill>
        <p:spPr>
          <a:xfrm flipH="1">
            <a:off x="22987126" y="1181575"/>
            <a:ext cx="512268" cy="633908"/>
          </a:xfrm>
          <a:prstGeom prst="rect">
            <a:avLst/>
          </a:prstGeom>
          <a:ln w="12700">
            <a:miter lim="400000"/>
          </a:ln>
        </p:spPr>
      </p:pic>
      <p:pic>
        <p:nvPicPr>
          <p:cNvPr id="201" name="unnamed.png" descr="unnamed.png"/>
          <p:cNvPicPr>
            <a:picLocks noChangeAspect="1"/>
          </p:cNvPicPr>
          <p:nvPr/>
        </p:nvPicPr>
        <p:blipFill>
          <a:blip r:embed="rId3">
            <a:extLst/>
          </a:blip>
          <a:srcRect l="54803" t="78859" r="28110" b="0"/>
          <a:stretch>
            <a:fillRect/>
          </a:stretch>
        </p:blipFill>
        <p:spPr>
          <a:xfrm flipH="1" rot="10800000">
            <a:off x="19989800" y="1192642"/>
            <a:ext cx="512268" cy="633908"/>
          </a:xfrm>
          <a:prstGeom prst="rect">
            <a:avLst/>
          </a:prstGeom>
          <a:ln w="12700">
            <a:miter lim="400000"/>
          </a:ln>
        </p:spPr>
      </p:pic>
      <p:pic>
        <p:nvPicPr>
          <p:cNvPr id="202" name="unnamed.png" descr="unnamed.png"/>
          <p:cNvPicPr>
            <a:picLocks noChangeAspect="1"/>
          </p:cNvPicPr>
          <p:nvPr/>
        </p:nvPicPr>
        <p:blipFill>
          <a:blip r:embed="rId3">
            <a:extLst/>
          </a:blip>
          <a:srcRect l="54803" t="78859" r="28110" b="0"/>
          <a:stretch>
            <a:fillRect/>
          </a:stretch>
        </p:blipFill>
        <p:spPr>
          <a:xfrm flipH="1" rot="10800000">
            <a:off x="20614183" y="1262609"/>
            <a:ext cx="512268" cy="633908"/>
          </a:xfrm>
          <a:prstGeom prst="rect">
            <a:avLst/>
          </a:prstGeom>
          <a:ln w="12700">
            <a:miter lim="400000"/>
          </a:ln>
        </p:spPr>
      </p:pic>
      <p:pic>
        <p:nvPicPr>
          <p:cNvPr id="203" name="unnamed.png" descr="unnamed.png"/>
          <p:cNvPicPr>
            <a:picLocks noChangeAspect="1"/>
          </p:cNvPicPr>
          <p:nvPr/>
        </p:nvPicPr>
        <p:blipFill>
          <a:blip r:embed="rId3">
            <a:extLst/>
          </a:blip>
          <a:srcRect l="54803" t="78859" r="28110" b="0"/>
          <a:stretch>
            <a:fillRect/>
          </a:stretch>
        </p:blipFill>
        <p:spPr>
          <a:xfrm flipH="1" rot="10800000">
            <a:off x="20326668" y="81553"/>
            <a:ext cx="512268" cy="633908"/>
          </a:xfrm>
          <a:prstGeom prst="rect">
            <a:avLst/>
          </a:prstGeom>
          <a:ln w="12700">
            <a:miter lim="400000"/>
          </a:ln>
        </p:spPr>
      </p:pic>
      <p:pic>
        <p:nvPicPr>
          <p:cNvPr id="204" name="unnamed.png" descr="unnamed.png"/>
          <p:cNvPicPr>
            <a:picLocks noChangeAspect="1"/>
          </p:cNvPicPr>
          <p:nvPr/>
        </p:nvPicPr>
        <p:blipFill>
          <a:blip r:embed="rId3">
            <a:extLst/>
          </a:blip>
          <a:srcRect l="54803" t="78859" r="28110" b="0"/>
          <a:stretch>
            <a:fillRect/>
          </a:stretch>
        </p:blipFill>
        <p:spPr>
          <a:xfrm flipH="1" rot="10800000">
            <a:off x="23092020" y="81553"/>
            <a:ext cx="512268" cy="633908"/>
          </a:xfrm>
          <a:prstGeom prst="rect">
            <a:avLst/>
          </a:prstGeom>
          <a:ln w="12700">
            <a:miter lim="400000"/>
          </a:ln>
        </p:spPr>
      </p:pic>
      <p:pic>
        <p:nvPicPr>
          <p:cNvPr id="205" name="unnamed.png" descr="unnamed.png"/>
          <p:cNvPicPr>
            <a:picLocks noChangeAspect="1"/>
          </p:cNvPicPr>
          <p:nvPr/>
        </p:nvPicPr>
        <p:blipFill>
          <a:blip r:embed="rId3">
            <a:extLst/>
          </a:blip>
          <a:srcRect l="54803" t="78859" r="28110" b="0"/>
          <a:stretch>
            <a:fillRect/>
          </a:stretch>
        </p:blipFill>
        <p:spPr>
          <a:xfrm flipH="1" rot="10800000">
            <a:off x="23774301" y="557642"/>
            <a:ext cx="512268" cy="633908"/>
          </a:xfrm>
          <a:prstGeom prst="rect">
            <a:avLst/>
          </a:prstGeom>
          <a:ln w="12700">
            <a:miter lim="400000"/>
          </a:ln>
        </p:spPr>
      </p:pic>
      <p:pic>
        <p:nvPicPr>
          <p:cNvPr id="206" name="unnamed.png" descr="unnamed.png"/>
          <p:cNvPicPr>
            <a:picLocks noChangeAspect="1"/>
          </p:cNvPicPr>
          <p:nvPr/>
        </p:nvPicPr>
        <p:blipFill>
          <a:blip r:embed="rId3">
            <a:extLst/>
          </a:blip>
          <a:srcRect l="54803" t="78859" r="28110" b="0"/>
          <a:stretch>
            <a:fillRect/>
          </a:stretch>
        </p:blipFill>
        <p:spPr>
          <a:xfrm flipH="1" rot="10800000">
            <a:off x="23698298" y="1192545"/>
            <a:ext cx="512268" cy="633908"/>
          </a:xfrm>
          <a:prstGeom prst="rect">
            <a:avLst/>
          </a:prstGeom>
          <a:ln w="12700">
            <a:miter lim="400000"/>
          </a:ln>
        </p:spPr>
      </p:pic>
      <p:pic>
        <p:nvPicPr>
          <p:cNvPr id="207" name="unnamed.png" descr="unnamed.png"/>
          <p:cNvPicPr>
            <a:picLocks noChangeAspect="1"/>
          </p:cNvPicPr>
          <p:nvPr/>
        </p:nvPicPr>
        <p:blipFill>
          <a:blip r:embed="rId3">
            <a:extLst/>
          </a:blip>
          <a:srcRect l="54803" t="78859" r="28110" b="0"/>
          <a:stretch>
            <a:fillRect/>
          </a:stretch>
        </p:blipFill>
        <p:spPr>
          <a:xfrm rot="10800000">
            <a:off x="22275862" y="1181477"/>
            <a:ext cx="512268" cy="633908"/>
          </a:xfrm>
          <a:prstGeom prst="rect">
            <a:avLst/>
          </a:prstGeom>
          <a:ln w="12700">
            <a:miter lim="400000"/>
          </a:ln>
        </p:spPr>
      </p:pic>
      <p:pic>
        <p:nvPicPr>
          <p:cNvPr id="208" name="unnamed.png" descr="unnamed.png"/>
          <p:cNvPicPr>
            <a:picLocks noChangeAspect="1"/>
          </p:cNvPicPr>
          <p:nvPr/>
        </p:nvPicPr>
        <p:blipFill>
          <a:blip r:embed="rId3">
            <a:extLst/>
          </a:blip>
          <a:srcRect l="54803" t="78859" r="28110" b="0"/>
          <a:stretch>
            <a:fillRect/>
          </a:stretch>
        </p:blipFill>
        <p:spPr>
          <a:xfrm rot="10800000">
            <a:off x="19555383" y="1262609"/>
            <a:ext cx="512268" cy="633908"/>
          </a:xfrm>
          <a:prstGeom prst="rect">
            <a:avLst/>
          </a:prstGeom>
          <a:ln w="12700">
            <a:miter lim="400000"/>
          </a:ln>
        </p:spPr>
      </p:pic>
      <p:pic>
        <p:nvPicPr>
          <p:cNvPr id="209" name="unnamed.png" descr="unnamed.png"/>
          <p:cNvPicPr>
            <a:picLocks noChangeAspect="1"/>
          </p:cNvPicPr>
          <p:nvPr/>
        </p:nvPicPr>
        <p:blipFill>
          <a:blip r:embed="rId3">
            <a:extLst/>
          </a:blip>
          <a:srcRect l="54803" t="78859" r="28110" b="0"/>
          <a:stretch>
            <a:fillRect/>
          </a:stretch>
        </p:blipFill>
        <p:spPr>
          <a:xfrm rot="10800000">
            <a:off x="23269614" y="557642"/>
            <a:ext cx="512268" cy="633908"/>
          </a:xfrm>
          <a:prstGeom prst="rect">
            <a:avLst/>
          </a:prstGeom>
          <a:ln w="12700">
            <a:miter lim="400000"/>
          </a:ln>
        </p:spPr>
      </p:pic>
      <p:pic>
        <p:nvPicPr>
          <p:cNvPr id="210" name="unnamed.png" descr="unnamed.png"/>
          <p:cNvPicPr>
            <a:picLocks noChangeAspect="1"/>
          </p:cNvPicPr>
          <p:nvPr/>
        </p:nvPicPr>
        <p:blipFill>
          <a:blip r:embed="rId3">
            <a:extLst/>
          </a:blip>
          <a:srcRect l="54803" t="78859" r="28110" b="0"/>
          <a:stretch>
            <a:fillRect/>
          </a:stretch>
        </p:blipFill>
        <p:spPr>
          <a:xfrm rot="10800000">
            <a:off x="22565668" y="302772"/>
            <a:ext cx="512268" cy="633908"/>
          </a:xfrm>
          <a:prstGeom prst="rect">
            <a:avLst/>
          </a:prstGeom>
          <a:ln w="12700">
            <a:miter lim="400000"/>
          </a:ln>
        </p:spPr>
      </p:pic>
      <p:pic>
        <p:nvPicPr>
          <p:cNvPr id="211" name="unnamed.png" descr="unnamed.png"/>
          <p:cNvPicPr>
            <a:picLocks noChangeAspect="1"/>
          </p:cNvPicPr>
          <p:nvPr/>
        </p:nvPicPr>
        <p:blipFill>
          <a:blip r:embed="rId3">
            <a:extLst/>
          </a:blip>
          <a:srcRect l="54803" t="78859" r="28110" b="0"/>
          <a:stretch>
            <a:fillRect/>
          </a:stretch>
        </p:blipFill>
        <p:spPr>
          <a:xfrm rot="10800000">
            <a:off x="23316462" y="882984"/>
            <a:ext cx="512268" cy="633908"/>
          </a:xfrm>
          <a:prstGeom prst="rect">
            <a:avLst/>
          </a:prstGeom>
          <a:ln w="12700">
            <a:miter lim="400000"/>
          </a:ln>
        </p:spPr>
      </p:pic>
      <p:pic>
        <p:nvPicPr>
          <p:cNvPr id="212" name="unnamed.png" descr="unnamed.png"/>
          <p:cNvPicPr>
            <a:picLocks noChangeAspect="1"/>
          </p:cNvPicPr>
          <p:nvPr/>
        </p:nvPicPr>
        <p:blipFill>
          <a:blip r:embed="rId3">
            <a:extLst/>
          </a:blip>
          <a:srcRect l="54803" t="78859" r="28110" b="0"/>
          <a:stretch>
            <a:fillRect/>
          </a:stretch>
        </p:blipFill>
        <p:spPr>
          <a:xfrm>
            <a:off x="18734721" y="207418"/>
            <a:ext cx="512268" cy="633908"/>
          </a:xfrm>
          <a:prstGeom prst="rect">
            <a:avLst/>
          </a:prstGeom>
          <a:ln w="12700">
            <a:miter lim="400000"/>
          </a:ln>
        </p:spPr>
      </p:pic>
      <p:pic>
        <p:nvPicPr>
          <p:cNvPr id="213" name="unnamed.png" descr="unnamed.png"/>
          <p:cNvPicPr>
            <a:picLocks noChangeAspect="1"/>
          </p:cNvPicPr>
          <p:nvPr/>
        </p:nvPicPr>
        <p:blipFill>
          <a:blip r:embed="rId3">
            <a:extLst/>
          </a:blip>
          <a:srcRect l="54803" t="78859" r="28110" b="0"/>
          <a:stretch>
            <a:fillRect/>
          </a:stretch>
        </p:blipFill>
        <p:spPr>
          <a:xfrm flipH="1" rot="10800000">
            <a:off x="18222254" y="195853"/>
            <a:ext cx="486912" cy="602531"/>
          </a:xfrm>
          <a:prstGeom prst="rect">
            <a:avLst/>
          </a:prstGeom>
          <a:ln w="12700">
            <a:miter lim="400000"/>
          </a:ln>
        </p:spPr>
      </p:pic>
      <p:pic>
        <p:nvPicPr>
          <p:cNvPr id="214" name="unnamed.png" descr="unnamed.png"/>
          <p:cNvPicPr>
            <a:picLocks noChangeAspect="1"/>
          </p:cNvPicPr>
          <p:nvPr/>
        </p:nvPicPr>
        <p:blipFill>
          <a:blip r:embed="rId3">
            <a:extLst/>
          </a:blip>
          <a:srcRect l="54803" t="78859" r="28110" b="0"/>
          <a:stretch>
            <a:fillRect/>
          </a:stretch>
        </p:blipFill>
        <p:spPr>
          <a:xfrm flipH="1">
            <a:off x="20070583" y="777681"/>
            <a:ext cx="512268" cy="633908"/>
          </a:xfrm>
          <a:prstGeom prst="rect">
            <a:avLst/>
          </a:prstGeom>
          <a:ln w="12700">
            <a:miter lim="400000"/>
          </a:ln>
        </p:spPr>
      </p:pic>
      <p:pic>
        <p:nvPicPr>
          <p:cNvPr id="215" name="unnamed.png" descr="unnamed.png"/>
          <p:cNvPicPr>
            <a:picLocks noChangeAspect="1"/>
          </p:cNvPicPr>
          <p:nvPr/>
        </p:nvPicPr>
        <p:blipFill>
          <a:blip r:embed="rId3">
            <a:extLst/>
          </a:blip>
          <a:srcRect l="54803" t="78859" r="28110" b="0"/>
          <a:stretch>
            <a:fillRect/>
          </a:stretch>
        </p:blipFill>
        <p:spPr>
          <a:xfrm flipH="1">
            <a:off x="19555383" y="81650"/>
            <a:ext cx="512268" cy="633908"/>
          </a:xfrm>
          <a:prstGeom prst="rect">
            <a:avLst/>
          </a:prstGeom>
          <a:ln w="12700">
            <a:miter lim="400000"/>
          </a:ln>
        </p:spPr>
      </p:pic>
      <p:pic>
        <p:nvPicPr>
          <p:cNvPr id="216" name="unnamed.png" descr="unnamed.png"/>
          <p:cNvPicPr>
            <a:picLocks noChangeAspect="1"/>
          </p:cNvPicPr>
          <p:nvPr/>
        </p:nvPicPr>
        <p:blipFill>
          <a:blip r:embed="rId3">
            <a:extLst/>
          </a:blip>
          <a:srcRect l="54803" t="78859" r="28110" b="0"/>
          <a:stretch>
            <a:fillRect/>
          </a:stretch>
        </p:blipFill>
        <p:spPr>
          <a:xfrm flipH="1">
            <a:off x="18051202" y="1194275"/>
            <a:ext cx="512268" cy="633908"/>
          </a:xfrm>
          <a:prstGeom prst="rect">
            <a:avLst/>
          </a:prstGeom>
          <a:ln w="12700">
            <a:miter lim="400000"/>
          </a:ln>
        </p:spPr>
      </p:pic>
      <p:pic>
        <p:nvPicPr>
          <p:cNvPr id="217" name="unnamed.png" descr="unnamed.png"/>
          <p:cNvPicPr>
            <a:picLocks noChangeAspect="1"/>
          </p:cNvPicPr>
          <p:nvPr/>
        </p:nvPicPr>
        <p:blipFill>
          <a:blip r:embed="rId3">
            <a:extLst/>
          </a:blip>
          <a:srcRect l="54803" t="78859" r="28110" b="0"/>
          <a:stretch>
            <a:fillRect/>
          </a:stretch>
        </p:blipFill>
        <p:spPr>
          <a:xfrm flipH="1">
            <a:off x="18734820" y="1255007"/>
            <a:ext cx="512268" cy="633908"/>
          </a:xfrm>
          <a:prstGeom prst="rect">
            <a:avLst/>
          </a:prstGeom>
          <a:ln w="12700">
            <a:miter lim="400000"/>
          </a:ln>
        </p:spPr>
      </p:pic>
      <p:pic>
        <p:nvPicPr>
          <p:cNvPr id="218" name="unnamed.png" descr="unnamed.png"/>
          <p:cNvPicPr>
            <a:picLocks noChangeAspect="1"/>
          </p:cNvPicPr>
          <p:nvPr/>
        </p:nvPicPr>
        <p:blipFill>
          <a:blip r:embed="rId3">
            <a:extLst/>
          </a:blip>
          <a:srcRect l="54803" t="78859" r="28110" b="0"/>
          <a:stretch>
            <a:fillRect/>
          </a:stretch>
        </p:blipFill>
        <p:spPr>
          <a:xfrm>
            <a:off x="19274983" y="1383240"/>
            <a:ext cx="512268" cy="633908"/>
          </a:xfrm>
          <a:prstGeom prst="rect">
            <a:avLst/>
          </a:prstGeom>
          <a:ln w="12700">
            <a:miter lim="400000"/>
          </a:ln>
        </p:spPr>
      </p:pic>
      <p:pic>
        <p:nvPicPr>
          <p:cNvPr id="219" name="unnamed.png" descr="unnamed.png"/>
          <p:cNvPicPr>
            <a:picLocks noChangeAspect="1"/>
          </p:cNvPicPr>
          <p:nvPr/>
        </p:nvPicPr>
        <p:blipFill>
          <a:blip r:embed="rId3">
            <a:extLst/>
          </a:blip>
          <a:srcRect l="54803" t="78859" r="28110" b="0"/>
          <a:stretch>
            <a:fillRect/>
          </a:stretch>
        </p:blipFill>
        <p:spPr>
          <a:xfrm>
            <a:off x="19386158" y="883081"/>
            <a:ext cx="512268" cy="633908"/>
          </a:xfrm>
          <a:prstGeom prst="rect">
            <a:avLst/>
          </a:prstGeom>
          <a:ln w="12700">
            <a:miter lim="400000"/>
          </a:ln>
        </p:spPr>
      </p:pic>
      <p:pic>
        <p:nvPicPr>
          <p:cNvPr id="220" name="unnamed.png" descr="unnamed.png"/>
          <p:cNvPicPr>
            <a:picLocks noChangeAspect="1"/>
          </p:cNvPicPr>
          <p:nvPr/>
        </p:nvPicPr>
        <p:blipFill>
          <a:blip r:embed="rId3">
            <a:extLst/>
          </a:blip>
          <a:srcRect l="54803" t="78859" r="28110" b="0"/>
          <a:stretch>
            <a:fillRect/>
          </a:stretch>
        </p:blipFill>
        <p:spPr>
          <a:xfrm>
            <a:off x="20123268" y="1373102"/>
            <a:ext cx="512268" cy="633908"/>
          </a:xfrm>
          <a:prstGeom prst="rect">
            <a:avLst/>
          </a:prstGeom>
          <a:ln w="12700">
            <a:miter lim="400000"/>
          </a:ln>
        </p:spPr>
      </p:pic>
      <p:pic>
        <p:nvPicPr>
          <p:cNvPr id="221" name="unnamed.png" descr="unnamed.png"/>
          <p:cNvPicPr>
            <a:picLocks noChangeAspect="1"/>
          </p:cNvPicPr>
          <p:nvPr/>
        </p:nvPicPr>
        <p:blipFill>
          <a:blip r:embed="rId3">
            <a:extLst/>
          </a:blip>
          <a:srcRect l="54803" t="78859" r="28110" b="0"/>
          <a:stretch>
            <a:fillRect/>
          </a:stretch>
        </p:blipFill>
        <p:spPr>
          <a:xfrm>
            <a:off x="19062081" y="81650"/>
            <a:ext cx="512268" cy="633908"/>
          </a:xfrm>
          <a:prstGeom prst="rect">
            <a:avLst/>
          </a:prstGeom>
          <a:ln w="12700">
            <a:miter lim="400000"/>
          </a:ln>
        </p:spPr>
      </p:pic>
      <p:pic>
        <p:nvPicPr>
          <p:cNvPr id="222" name="unnamed.png" descr="unnamed.png"/>
          <p:cNvPicPr>
            <a:picLocks noChangeAspect="1"/>
          </p:cNvPicPr>
          <p:nvPr/>
        </p:nvPicPr>
        <p:blipFill>
          <a:blip r:embed="rId3">
            <a:extLst/>
          </a:blip>
          <a:srcRect l="54803" t="78859" r="28110" b="0"/>
          <a:stretch>
            <a:fillRect/>
          </a:stretch>
        </p:blipFill>
        <p:spPr>
          <a:xfrm>
            <a:off x="20998997" y="440892"/>
            <a:ext cx="512268" cy="633908"/>
          </a:xfrm>
          <a:prstGeom prst="rect">
            <a:avLst/>
          </a:prstGeom>
          <a:ln w="12700">
            <a:miter lim="400000"/>
          </a:ln>
        </p:spPr>
      </p:pic>
      <p:pic>
        <p:nvPicPr>
          <p:cNvPr id="223" name="unnamed.png" descr="unnamed.png"/>
          <p:cNvPicPr>
            <a:picLocks noChangeAspect="1"/>
          </p:cNvPicPr>
          <p:nvPr/>
        </p:nvPicPr>
        <p:blipFill>
          <a:blip r:embed="rId3">
            <a:extLst/>
          </a:blip>
          <a:srcRect l="54803" t="78859" r="28110" b="0"/>
          <a:stretch>
            <a:fillRect/>
          </a:stretch>
        </p:blipFill>
        <p:spPr>
          <a:xfrm>
            <a:off x="17468056" y="875738"/>
            <a:ext cx="512268" cy="633908"/>
          </a:xfrm>
          <a:prstGeom prst="rect">
            <a:avLst/>
          </a:prstGeom>
          <a:ln w="12700">
            <a:miter lim="400000"/>
          </a:ln>
        </p:spPr>
      </p:pic>
      <p:pic>
        <p:nvPicPr>
          <p:cNvPr id="224" name="unnamed.png" descr="unnamed.png"/>
          <p:cNvPicPr>
            <a:picLocks noChangeAspect="1"/>
          </p:cNvPicPr>
          <p:nvPr/>
        </p:nvPicPr>
        <p:blipFill>
          <a:blip r:embed="rId3">
            <a:extLst/>
          </a:blip>
          <a:srcRect l="54803" t="78859" r="28110" b="0"/>
          <a:stretch>
            <a:fillRect/>
          </a:stretch>
        </p:blipFill>
        <p:spPr>
          <a:xfrm flipH="1">
            <a:off x="19780368" y="1296902"/>
            <a:ext cx="512268" cy="633908"/>
          </a:xfrm>
          <a:prstGeom prst="rect">
            <a:avLst/>
          </a:prstGeom>
          <a:ln w="12700">
            <a:miter lim="400000"/>
          </a:ln>
        </p:spPr>
      </p:pic>
      <p:pic>
        <p:nvPicPr>
          <p:cNvPr id="225" name="unnamed.png" descr="unnamed.png"/>
          <p:cNvPicPr>
            <a:picLocks noChangeAspect="1"/>
          </p:cNvPicPr>
          <p:nvPr/>
        </p:nvPicPr>
        <p:blipFill>
          <a:blip r:embed="rId3">
            <a:extLst/>
          </a:blip>
          <a:srcRect l="54803" t="78859" r="28110" b="0"/>
          <a:stretch>
            <a:fillRect/>
          </a:stretch>
        </p:blipFill>
        <p:spPr>
          <a:xfrm flipH="1">
            <a:off x="19606715" y="440892"/>
            <a:ext cx="512268" cy="633908"/>
          </a:xfrm>
          <a:prstGeom prst="rect">
            <a:avLst/>
          </a:prstGeom>
          <a:ln w="12700">
            <a:miter lim="400000"/>
          </a:ln>
        </p:spPr>
      </p:pic>
      <p:pic>
        <p:nvPicPr>
          <p:cNvPr id="226" name="unnamed.png" descr="unnamed.png"/>
          <p:cNvPicPr>
            <a:picLocks noChangeAspect="1"/>
          </p:cNvPicPr>
          <p:nvPr/>
        </p:nvPicPr>
        <p:blipFill>
          <a:blip r:embed="rId3">
            <a:extLst/>
          </a:blip>
          <a:srcRect l="54803" t="78859" r="28110" b="0"/>
          <a:stretch>
            <a:fillRect/>
          </a:stretch>
        </p:blipFill>
        <p:spPr>
          <a:xfrm flipH="1">
            <a:off x="19185189" y="557740"/>
            <a:ext cx="512268" cy="633908"/>
          </a:xfrm>
          <a:prstGeom prst="rect">
            <a:avLst/>
          </a:prstGeom>
          <a:ln w="12700">
            <a:miter lim="400000"/>
          </a:ln>
        </p:spPr>
      </p:pic>
      <p:pic>
        <p:nvPicPr>
          <p:cNvPr id="227" name="unnamed.png" descr="unnamed.png"/>
          <p:cNvPicPr>
            <a:picLocks noChangeAspect="1"/>
          </p:cNvPicPr>
          <p:nvPr/>
        </p:nvPicPr>
        <p:blipFill>
          <a:blip r:embed="rId3">
            <a:extLst/>
          </a:blip>
          <a:srcRect l="54803" t="78859" r="28110" b="0"/>
          <a:stretch>
            <a:fillRect/>
          </a:stretch>
        </p:blipFill>
        <p:spPr>
          <a:xfrm flipH="1">
            <a:off x="20119081" y="440892"/>
            <a:ext cx="512268" cy="633908"/>
          </a:xfrm>
          <a:prstGeom prst="rect">
            <a:avLst/>
          </a:prstGeom>
          <a:ln w="12700">
            <a:miter lim="400000"/>
          </a:ln>
        </p:spPr>
      </p:pic>
      <p:pic>
        <p:nvPicPr>
          <p:cNvPr id="228" name="unnamed.png" descr="unnamed.png"/>
          <p:cNvPicPr>
            <a:picLocks noChangeAspect="1"/>
          </p:cNvPicPr>
          <p:nvPr/>
        </p:nvPicPr>
        <p:blipFill>
          <a:blip r:embed="rId3">
            <a:extLst/>
          </a:blip>
          <a:srcRect l="54803" t="78859" r="28110" b="0"/>
          <a:stretch>
            <a:fillRect/>
          </a:stretch>
        </p:blipFill>
        <p:spPr>
          <a:xfrm flipH="1">
            <a:off x="22961758" y="557740"/>
            <a:ext cx="512268" cy="633908"/>
          </a:xfrm>
          <a:prstGeom prst="rect">
            <a:avLst/>
          </a:prstGeom>
          <a:ln w="12700">
            <a:miter lim="400000"/>
          </a:ln>
        </p:spPr>
      </p:pic>
      <p:pic>
        <p:nvPicPr>
          <p:cNvPr id="229" name="unnamed.png" descr="unnamed.png"/>
          <p:cNvPicPr>
            <a:picLocks noChangeAspect="1"/>
          </p:cNvPicPr>
          <p:nvPr/>
        </p:nvPicPr>
        <p:blipFill>
          <a:blip r:embed="rId3">
            <a:extLst/>
          </a:blip>
          <a:srcRect l="54803" t="78859" r="28110" b="0"/>
          <a:stretch>
            <a:fillRect/>
          </a:stretch>
        </p:blipFill>
        <p:spPr>
          <a:xfrm flipH="1">
            <a:off x="20439774" y="777681"/>
            <a:ext cx="512268" cy="633908"/>
          </a:xfrm>
          <a:prstGeom prst="rect">
            <a:avLst/>
          </a:prstGeom>
          <a:ln w="12700">
            <a:miter lim="400000"/>
          </a:ln>
        </p:spPr>
      </p:pic>
      <p:pic>
        <p:nvPicPr>
          <p:cNvPr id="230" name="unnamed.png" descr="unnamed.png"/>
          <p:cNvPicPr>
            <a:picLocks noChangeAspect="1"/>
          </p:cNvPicPr>
          <p:nvPr/>
        </p:nvPicPr>
        <p:blipFill>
          <a:blip r:embed="rId3">
            <a:extLst/>
          </a:blip>
          <a:srcRect l="54803" t="78859" r="28110" b="0"/>
          <a:stretch>
            <a:fillRect/>
          </a:stretch>
        </p:blipFill>
        <p:spPr>
          <a:xfrm flipH="1">
            <a:off x="21325564" y="597121"/>
            <a:ext cx="512268" cy="633908"/>
          </a:xfrm>
          <a:prstGeom prst="rect">
            <a:avLst/>
          </a:prstGeom>
          <a:ln w="12700">
            <a:miter lim="400000"/>
          </a:ln>
        </p:spPr>
      </p:pic>
      <p:pic>
        <p:nvPicPr>
          <p:cNvPr id="231" name="unnamed.png" descr="unnamed.png"/>
          <p:cNvPicPr>
            <a:picLocks noChangeAspect="1"/>
          </p:cNvPicPr>
          <p:nvPr/>
        </p:nvPicPr>
        <p:blipFill>
          <a:blip r:embed="rId3">
            <a:extLst/>
          </a:blip>
          <a:srcRect l="54803" t="78859" r="28110" b="0"/>
          <a:stretch>
            <a:fillRect/>
          </a:stretch>
        </p:blipFill>
        <p:spPr>
          <a:xfrm flipH="1" rot="10800000">
            <a:off x="18888566" y="777583"/>
            <a:ext cx="512268" cy="633908"/>
          </a:xfrm>
          <a:prstGeom prst="rect">
            <a:avLst/>
          </a:prstGeom>
          <a:ln w="12700">
            <a:miter lim="400000"/>
          </a:ln>
        </p:spPr>
      </p:pic>
      <p:pic>
        <p:nvPicPr>
          <p:cNvPr id="232" name="unnamed.png" descr="unnamed.png"/>
          <p:cNvPicPr>
            <a:picLocks noChangeAspect="1"/>
          </p:cNvPicPr>
          <p:nvPr/>
        </p:nvPicPr>
        <p:blipFill>
          <a:blip r:embed="rId3">
            <a:extLst/>
          </a:blip>
          <a:srcRect l="54803" t="78859" r="28110" b="0"/>
          <a:stretch>
            <a:fillRect/>
          </a:stretch>
        </p:blipFill>
        <p:spPr>
          <a:xfrm flipH="1" rot="10800000">
            <a:off x="18576468" y="777583"/>
            <a:ext cx="512268" cy="633908"/>
          </a:xfrm>
          <a:prstGeom prst="rect">
            <a:avLst/>
          </a:prstGeom>
          <a:ln w="12700">
            <a:miter lim="400000"/>
          </a:ln>
        </p:spPr>
      </p:pic>
      <p:pic>
        <p:nvPicPr>
          <p:cNvPr id="233" name="unnamed.png" descr="unnamed.png"/>
          <p:cNvPicPr>
            <a:picLocks noChangeAspect="1"/>
          </p:cNvPicPr>
          <p:nvPr/>
        </p:nvPicPr>
        <p:blipFill>
          <a:blip r:embed="rId3">
            <a:extLst/>
          </a:blip>
          <a:srcRect l="54803" t="78859" r="28110" b="0"/>
          <a:stretch>
            <a:fillRect/>
          </a:stretch>
        </p:blipFill>
        <p:spPr>
          <a:xfrm flipH="1" rot="10800000">
            <a:off x="19770328" y="742124"/>
            <a:ext cx="512268" cy="633908"/>
          </a:xfrm>
          <a:prstGeom prst="rect">
            <a:avLst/>
          </a:prstGeom>
          <a:ln w="12700">
            <a:miter lim="400000"/>
          </a:ln>
        </p:spPr>
      </p:pic>
      <p:pic>
        <p:nvPicPr>
          <p:cNvPr id="234" name="unnamed.png" descr="unnamed.png"/>
          <p:cNvPicPr>
            <a:picLocks noChangeAspect="1"/>
          </p:cNvPicPr>
          <p:nvPr/>
        </p:nvPicPr>
        <p:blipFill>
          <a:blip r:embed="rId3">
            <a:extLst/>
          </a:blip>
          <a:srcRect l="54803" t="78859" r="28110" b="0"/>
          <a:stretch>
            <a:fillRect/>
          </a:stretch>
        </p:blipFill>
        <p:spPr>
          <a:xfrm flipH="1" rot="10800000">
            <a:off x="20381212" y="882984"/>
            <a:ext cx="512268" cy="633908"/>
          </a:xfrm>
          <a:prstGeom prst="rect">
            <a:avLst/>
          </a:prstGeom>
          <a:ln w="12700">
            <a:miter lim="400000"/>
          </a:ln>
        </p:spPr>
      </p:pic>
      <p:pic>
        <p:nvPicPr>
          <p:cNvPr id="235" name="unnamed.png" descr="unnamed.png"/>
          <p:cNvPicPr>
            <a:picLocks noChangeAspect="1"/>
          </p:cNvPicPr>
          <p:nvPr/>
        </p:nvPicPr>
        <p:blipFill>
          <a:blip r:embed="rId3">
            <a:extLst/>
          </a:blip>
          <a:srcRect l="54803" t="78859" r="28110" b="0"/>
          <a:stretch>
            <a:fillRect/>
          </a:stretch>
        </p:blipFill>
        <p:spPr>
          <a:xfrm flipH="1" rot="10800000">
            <a:off x="21636653" y="375406"/>
            <a:ext cx="512268" cy="633908"/>
          </a:xfrm>
          <a:prstGeom prst="rect">
            <a:avLst/>
          </a:prstGeom>
          <a:ln w="12700">
            <a:miter lim="400000"/>
          </a:ln>
        </p:spPr>
      </p:pic>
      <p:pic>
        <p:nvPicPr>
          <p:cNvPr id="236" name="unnamed.png" descr="unnamed.png"/>
          <p:cNvPicPr>
            <a:picLocks noChangeAspect="1"/>
          </p:cNvPicPr>
          <p:nvPr/>
        </p:nvPicPr>
        <p:blipFill>
          <a:blip r:embed="rId3">
            <a:extLst/>
          </a:blip>
          <a:srcRect l="54803" t="78859" r="28110" b="0"/>
          <a:stretch>
            <a:fillRect/>
          </a:stretch>
        </p:blipFill>
        <p:spPr>
          <a:xfrm flipH="1" rot="10800000">
            <a:off x="20977186" y="777583"/>
            <a:ext cx="512268" cy="633908"/>
          </a:xfrm>
          <a:prstGeom prst="rect">
            <a:avLst/>
          </a:prstGeom>
          <a:ln w="12700">
            <a:miter lim="400000"/>
          </a:ln>
        </p:spPr>
      </p:pic>
      <p:pic>
        <p:nvPicPr>
          <p:cNvPr id="237" name="unnamed.png" descr="unnamed.png"/>
          <p:cNvPicPr>
            <a:picLocks noChangeAspect="1"/>
          </p:cNvPicPr>
          <p:nvPr/>
        </p:nvPicPr>
        <p:blipFill>
          <a:blip r:embed="rId3">
            <a:extLst/>
          </a:blip>
          <a:srcRect l="54803" t="78859" r="28110" b="0"/>
          <a:stretch>
            <a:fillRect/>
          </a:stretch>
        </p:blipFill>
        <p:spPr>
          <a:xfrm rot="10800000">
            <a:off x="20522366" y="302772"/>
            <a:ext cx="512268" cy="633908"/>
          </a:xfrm>
          <a:prstGeom prst="rect">
            <a:avLst/>
          </a:prstGeom>
          <a:ln w="12700">
            <a:miter lim="400000"/>
          </a:ln>
        </p:spPr>
      </p:pic>
      <p:pic>
        <p:nvPicPr>
          <p:cNvPr id="238" name="unnamed.png" descr="unnamed.png"/>
          <p:cNvPicPr>
            <a:picLocks noChangeAspect="1"/>
          </p:cNvPicPr>
          <p:nvPr/>
        </p:nvPicPr>
        <p:blipFill>
          <a:blip r:embed="rId3">
            <a:extLst/>
          </a:blip>
          <a:srcRect l="54803" t="78859" r="28110" b="0"/>
          <a:stretch>
            <a:fillRect/>
          </a:stretch>
        </p:blipFill>
        <p:spPr>
          <a:xfrm rot="10800000">
            <a:off x="18152151" y="1316069"/>
            <a:ext cx="512268" cy="633908"/>
          </a:xfrm>
          <a:prstGeom prst="rect">
            <a:avLst/>
          </a:prstGeom>
          <a:ln w="12700">
            <a:miter lim="400000"/>
          </a:ln>
        </p:spPr>
      </p:pic>
      <p:pic>
        <p:nvPicPr>
          <p:cNvPr id="239" name="unnamed.png" descr="unnamed.png"/>
          <p:cNvPicPr>
            <a:picLocks noChangeAspect="1"/>
          </p:cNvPicPr>
          <p:nvPr/>
        </p:nvPicPr>
        <p:blipFill>
          <a:blip r:embed="rId3">
            <a:extLst/>
          </a:blip>
          <a:srcRect l="54803" t="78859" r="28110" b="0"/>
          <a:stretch>
            <a:fillRect/>
          </a:stretch>
        </p:blipFill>
        <p:spPr>
          <a:xfrm rot="10800000">
            <a:off x="21751031" y="742124"/>
            <a:ext cx="512268" cy="633908"/>
          </a:xfrm>
          <a:prstGeom prst="rect">
            <a:avLst/>
          </a:prstGeom>
          <a:ln w="12700">
            <a:miter lim="400000"/>
          </a:ln>
        </p:spPr>
      </p:pic>
      <p:pic>
        <p:nvPicPr>
          <p:cNvPr id="240" name="unnamed.png" descr="unnamed.png"/>
          <p:cNvPicPr>
            <a:picLocks noChangeAspect="1"/>
          </p:cNvPicPr>
          <p:nvPr/>
        </p:nvPicPr>
        <p:blipFill>
          <a:blip r:embed="rId3">
            <a:extLst/>
          </a:blip>
          <a:srcRect l="54803" t="78859" r="28110" b="0"/>
          <a:stretch>
            <a:fillRect/>
          </a:stretch>
        </p:blipFill>
        <p:spPr>
          <a:xfrm rot="10800000">
            <a:off x="21182717" y="81553"/>
            <a:ext cx="512268" cy="633908"/>
          </a:xfrm>
          <a:prstGeom prst="rect">
            <a:avLst/>
          </a:prstGeom>
          <a:ln w="12700">
            <a:miter lim="400000"/>
          </a:ln>
        </p:spPr>
      </p:pic>
      <p:pic>
        <p:nvPicPr>
          <p:cNvPr id="241" name="unnamed.png" descr="unnamed.png"/>
          <p:cNvPicPr>
            <a:picLocks noChangeAspect="1"/>
          </p:cNvPicPr>
          <p:nvPr/>
        </p:nvPicPr>
        <p:blipFill>
          <a:blip r:embed="rId3">
            <a:extLst/>
          </a:blip>
          <a:srcRect l="54803" t="78859" r="28110" b="0"/>
          <a:stretch>
            <a:fillRect/>
          </a:stretch>
        </p:blipFill>
        <p:spPr>
          <a:xfrm rot="10800000">
            <a:off x="21793200" y="195853"/>
            <a:ext cx="512268" cy="633908"/>
          </a:xfrm>
          <a:prstGeom prst="rect">
            <a:avLst/>
          </a:prstGeom>
          <a:ln w="12700">
            <a:miter lim="400000"/>
          </a:ln>
        </p:spPr>
      </p:pic>
      <p:pic>
        <p:nvPicPr>
          <p:cNvPr id="242" name="unnamed.png" descr="unnamed.png"/>
          <p:cNvPicPr>
            <a:picLocks noChangeAspect="1"/>
          </p:cNvPicPr>
          <p:nvPr/>
        </p:nvPicPr>
        <p:blipFill>
          <a:blip r:embed="rId3">
            <a:extLst/>
          </a:blip>
          <a:srcRect l="54803" t="78859" r="28110" b="0"/>
          <a:stretch>
            <a:fillRect/>
          </a:stretch>
        </p:blipFill>
        <p:spPr>
          <a:xfrm>
            <a:off x="22123350" y="777681"/>
            <a:ext cx="512268" cy="633908"/>
          </a:xfrm>
          <a:prstGeom prst="rect">
            <a:avLst/>
          </a:prstGeom>
          <a:ln w="12700">
            <a:miter lim="400000"/>
          </a:ln>
        </p:spPr>
      </p:pic>
      <p:pic>
        <p:nvPicPr>
          <p:cNvPr id="243" name="unnamed.png" descr="unnamed.png"/>
          <p:cNvPicPr>
            <a:picLocks noChangeAspect="1"/>
          </p:cNvPicPr>
          <p:nvPr/>
        </p:nvPicPr>
        <p:blipFill>
          <a:blip r:embed="rId3">
            <a:extLst/>
          </a:blip>
          <a:srcRect l="54803" t="78859" r="28110" b="0"/>
          <a:stretch>
            <a:fillRect/>
          </a:stretch>
        </p:blipFill>
        <p:spPr>
          <a:xfrm flipH="1" rot="10800000">
            <a:off x="18224605" y="557642"/>
            <a:ext cx="512268" cy="633908"/>
          </a:xfrm>
          <a:prstGeom prst="rect">
            <a:avLst/>
          </a:prstGeom>
          <a:ln w="12700">
            <a:miter lim="400000"/>
          </a:ln>
        </p:spPr>
      </p:pic>
      <p:pic>
        <p:nvPicPr>
          <p:cNvPr id="244" name="unnamed.png" descr="unnamed.png"/>
          <p:cNvPicPr>
            <a:picLocks noChangeAspect="1"/>
          </p:cNvPicPr>
          <p:nvPr/>
        </p:nvPicPr>
        <p:blipFill>
          <a:blip r:embed="rId3">
            <a:extLst/>
          </a:blip>
          <a:srcRect l="54803" t="78859" r="28110" b="0"/>
          <a:stretch>
            <a:fillRect/>
          </a:stretch>
        </p:blipFill>
        <p:spPr>
          <a:xfrm flipH="1">
            <a:off x="17914256" y="777681"/>
            <a:ext cx="512268" cy="633908"/>
          </a:xfrm>
          <a:prstGeom prst="rect">
            <a:avLst/>
          </a:prstGeom>
          <a:ln w="12700">
            <a:miter lim="400000"/>
          </a:ln>
        </p:spPr>
      </p:pic>
      <p:pic>
        <p:nvPicPr>
          <p:cNvPr id="245" name="unnamed.png" descr="unnamed.png"/>
          <p:cNvPicPr>
            <a:picLocks noChangeAspect="1"/>
          </p:cNvPicPr>
          <p:nvPr/>
        </p:nvPicPr>
        <p:blipFill>
          <a:blip r:embed="rId3">
            <a:extLst/>
          </a:blip>
          <a:srcRect l="54803" t="78859" r="28110" b="0"/>
          <a:stretch>
            <a:fillRect/>
          </a:stretch>
        </p:blipFill>
        <p:spPr>
          <a:xfrm flipH="1">
            <a:off x="17631278" y="1345159"/>
            <a:ext cx="512268" cy="633908"/>
          </a:xfrm>
          <a:prstGeom prst="rect">
            <a:avLst/>
          </a:prstGeom>
          <a:ln w="12700">
            <a:miter lim="400000"/>
          </a:ln>
        </p:spPr>
      </p:pic>
      <p:pic>
        <p:nvPicPr>
          <p:cNvPr id="246" name="unnamed.png" descr="unnamed.png"/>
          <p:cNvPicPr>
            <a:picLocks noChangeAspect="1"/>
          </p:cNvPicPr>
          <p:nvPr/>
        </p:nvPicPr>
        <p:blipFill>
          <a:blip r:embed="rId3">
            <a:extLst/>
          </a:blip>
          <a:srcRect l="54803" t="78859" r="28110" b="0"/>
          <a:stretch>
            <a:fillRect/>
          </a:stretch>
        </p:blipFill>
        <p:spPr>
          <a:xfrm flipH="1">
            <a:off x="17631278" y="375504"/>
            <a:ext cx="512268" cy="633908"/>
          </a:xfrm>
          <a:prstGeom prst="rect">
            <a:avLst/>
          </a:prstGeom>
          <a:ln w="12700">
            <a:miter lim="400000"/>
          </a:ln>
        </p:spPr>
      </p:pic>
      <p:pic>
        <p:nvPicPr>
          <p:cNvPr id="247" name="unnamed.png" descr="unnamed.png"/>
          <p:cNvPicPr>
            <a:picLocks noChangeAspect="1"/>
          </p:cNvPicPr>
          <p:nvPr/>
        </p:nvPicPr>
        <p:blipFill>
          <a:blip r:embed="rId3">
            <a:extLst/>
          </a:blip>
          <a:srcRect l="54803" t="78859" r="28110" b="0"/>
          <a:stretch>
            <a:fillRect/>
          </a:stretch>
        </p:blipFill>
        <p:spPr>
          <a:xfrm flipH="1">
            <a:off x="17264218" y="375504"/>
            <a:ext cx="512268" cy="633908"/>
          </a:xfrm>
          <a:prstGeom prst="rect">
            <a:avLst/>
          </a:prstGeom>
          <a:ln w="12700">
            <a:miter lim="400000"/>
          </a:ln>
        </p:spPr>
      </p:pic>
      <p:pic>
        <p:nvPicPr>
          <p:cNvPr id="248" name="unnamed.png" descr="unnamed.png"/>
          <p:cNvPicPr>
            <a:picLocks noChangeAspect="1"/>
          </p:cNvPicPr>
          <p:nvPr/>
        </p:nvPicPr>
        <p:blipFill>
          <a:blip r:embed="rId3">
            <a:extLst/>
          </a:blip>
          <a:srcRect l="54803" t="78859" r="28110" b="0"/>
          <a:stretch>
            <a:fillRect/>
          </a:stretch>
        </p:blipFill>
        <p:spPr>
          <a:xfrm>
            <a:off x="19074437" y="1343278"/>
            <a:ext cx="512268" cy="633908"/>
          </a:xfrm>
          <a:prstGeom prst="rect">
            <a:avLst/>
          </a:prstGeom>
          <a:ln w="12700">
            <a:miter lim="400000"/>
          </a:ln>
        </p:spPr>
      </p:pic>
      <p:pic>
        <p:nvPicPr>
          <p:cNvPr id="249" name="unnamed.png" descr="unnamed.png"/>
          <p:cNvPicPr>
            <a:picLocks noChangeAspect="1"/>
          </p:cNvPicPr>
          <p:nvPr/>
        </p:nvPicPr>
        <p:blipFill>
          <a:blip r:embed="rId3">
            <a:extLst/>
          </a:blip>
          <a:srcRect l="54803" t="78859" r="28110" b="0"/>
          <a:stretch>
            <a:fillRect/>
          </a:stretch>
        </p:blipFill>
        <p:spPr>
          <a:xfrm>
            <a:off x="20001537" y="1470278"/>
            <a:ext cx="512268" cy="633908"/>
          </a:xfrm>
          <a:prstGeom prst="rect">
            <a:avLst/>
          </a:prstGeom>
          <a:ln w="12700">
            <a:miter lim="400000"/>
          </a:ln>
        </p:spPr>
      </p:pic>
      <p:pic>
        <p:nvPicPr>
          <p:cNvPr id="250" name="unnamed.png" descr="unnamed.png"/>
          <p:cNvPicPr>
            <a:picLocks noChangeAspect="1"/>
          </p:cNvPicPr>
          <p:nvPr/>
        </p:nvPicPr>
        <p:blipFill>
          <a:blip r:embed="rId3">
            <a:extLst/>
          </a:blip>
          <a:srcRect l="54803" t="78859" r="28110" b="0"/>
          <a:stretch>
            <a:fillRect/>
          </a:stretch>
        </p:blipFill>
        <p:spPr>
          <a:xfrm>
            <a:off x="20736530" y="1470278"/>
            <a:ext cx="512267" cy="633908"/>
          </a:xfrm>
          <a:prstGeom prst="rect">
            <a:avLst/>
          </a:prstGeom>
          <a:ln w="12700">
            <a:miter lim="400000"/>
          </a:ln>
        </p:spPr>
      </p:pic>
      <p:pic>
        <p:nvPicPr>
          <p:cNvPr id="251" name="unnamed.png" descr="unnamed.png"/>
          <p:cNvPicPr>
            <a:picLocks noChangeAspect="1"/>
          </p:cNvPicPr>
          <p:nvPr/>
        </p:nvPicPr>
        <p:blipFill>
          <a:blip r:embed="rId3">
            <a:extLst/>
          </a:blip>
          <a:srcRect l="54803" t="78859" r="28110" b="0"/>
          <a:stretch>
            <a:fillRect/>
          </a:stretch>
        </p:blipFill>
        <p:spPr>
          <a:xfrm>
            <a:off x="21284237" y="1394078"/>
            <a:ext cx="512268" cy="633908"/>
          </a:xfrm>
          <a:prstGeom prst="rect">
            <a:avLst/>
          </a:prstGeom>
          <a:ln w="12700">
            <a:miter lim="400000"/>
          </a:ln>
        </p:spPr>
      </p:pic>
      <p:pic>
        <p:nvPicPr>
          <p:cNvPr id="252" name="unnamed.png" descr="unnamed.png"/>
          <p:cNvPicPr>
            <a:picLocks noChangeAspect="1"/>
          </p:cNvPicPr>
          <p:nvPr/>
        </p:nvPicPr>
        <p:blipFill>
          <a:blip r:embed="rId3">
            <a:extLst/>
          </a:blip>
          <a:srcRect l="54803" t="78859" r="28110" b="0"/>
          <a:stretch>
            <a:fillRect/>
          </a:stretch>
        </p:blipFill>
        <p:spPr>
          <a:xfrm>
            <a:off x="21893837" y="1394078"/>
            <a:ext cx="512268" cy="633908"/>
          </a:xfrm>
          <a:prstGeom prst="rect">
            <a:avLst/>
          </a:prstGeom>
          <a:ln w="12700">
            <a:miter lim="400000"/>
          </a:ln>
        </p:spPr>
      </p:pic>
      <p:pic>
        <p:nvPicPr>
          <p:cNvPr id="253" name="unnamed.png" descr="unnamed.png"/>
          <p:cNvPicPr>
            <a:picLocks noChangeAspect="1"/>
          </p:cNvPicPr>
          <p:nvPr/>
        </p:nvPicPr>
        <p:blipFill>
          <a:blip r:embed="rId3">
            <a:extLst/>
          </a:blip>
          <a:srcRect l="54803" t="78859" r="28110" b="0"/>
          <a:stretch>
            <a:fillRect/>
          </a:stretch>
        </p:blipFill>
        <p:spPr>
          <a:xfrm>
            <a:off x="21512788" y="232286"/>
            <a:ext cx="512268" cy="633908"/>
          </a:xfrm>
          <a:prstGeom prst="rect">
            <a:avLst/>
          </a:prstGeom>
          <a:ln w="12700">
            <a:miter lim="400000"/>
          </a:ln>
        </p:spPr>
      </p:pic>
      <p:pic>
        <p:nvPicPr>
          <p:cNvPr id="254" name="unnamed.png" descr="unnamed.png"/>
          <p:cNvPicPr>
            <a:picLocks noChangeAspect="1"/>
          </p:cNvPicPr>
          <p:nvPr/>
        </p:nvPicPr>
        <p:blipFill>
          <a:blip r:embed="rId3">
            <a:extLst/>
          </a:blip>
          <a:srcRect l="54803" t="78859" r="28110" b="0"/>
          <a:stretch>
            <a:fillRect/>
          </a:stretch>
        </p:blipFill>
        <p:spPr>
          <a:xfrm flipH="1">
            <a:off x="20395238" y="1394078"/>
            <a:ext cx="512268" cy="633908"/>
          </a:xfrm>
          <a:prstGeom prst="rect">
            <a:avLst/>
          </a:prstGeom>
          <a:ln w="12700">
            <a:miter lim="400000"/>
          </a:ln>
        </p:spPr>
      </p:pic>
      <p:pic>
        <p:nvPicPr>
          <p:cNvPr id="255" name="unnamed.png" descr="unnamed.png"/>
          <p:cNvPicPr>
            <a:picLocks noChangeAspect="1"/>
          </p:cNvPicPr>
          <p:nvPr/>
        </p:nvPicPr>
        <p:blipFill>
          <a:blip r:embed="rId3">
            <a:extLst/>
          </a:blip>
          <a:srcRect l="54803" t="78859" r="28110" b="0"/>
          <a:stretch>
            <a:fillRect/>
          </a:stretch>
        </p:blipFill>
        <p:spPr>
          <a:xfrm flipH="1">
            <a:off x="21359541" y="591528"/>
            <a:ext cx="512268" cy="633908"/>
          </a:xfrm>
          <a:prstGeom prst="rect">
            <a:avLst/>
          </a:prstGeom>
          <a:ln w="12700">
            <a:miter lim="400000"/>
          </a:ln>
        </p:spPr>
      </p:pic>
      <p:pic>
        <p:nvPicPr>
          <p:cNvPr id="256" name="unnamed.png" descr="unnamed.png"/>
          <p:cNvPicPr>
            <a:picLocks noChangeAspect="1"/>
          </p:cNvPicPr>
          <p:nvPr/>
        </p:nvPicPr>
        <p:blipFill>
          <a:blip r:embed="rId3">
            <a:extLst/>
          </a:blip>
          <a:srcRect l="54803" t="78859" r="28110" b="0"/>
          <a:stretch>
            <a:fillRect/>
          </a:stretch>
        </p:blipFill>
        <p:spPr>
          <a:xfrm flipH="1">
            <a:off x="20575041" y="1033717"/>
            <a:ext cx="512268" cy="633908"/>
          </a:xfrm>
          <a:prstGeom prst="rect">
            <a:avLst/>
          </a:prstGeom>
          <a:ln w="12700">
            <a:miter lim="400000"/>
          </a:ln>
        </p:spPr>
      </p:pic>
      <p:pic>
        <p:nvPicPr>
          <p:cNvPr id="257" name="unnamed.png" descr="unnamed.png"/>
          <p:cNvPicPr>
            <a:picLocks noChangeAspect="1"/>
          </p:cNvPicPr>
          <p:nvPr/>
        </p:nvPicPr>
        <p:blipFill>
          <a:blip r:embed="rId3">
            <a:extLst/>
          </a:blip>
          <a:srcRect l="54803" t="78859" r="28110" b="0"/>
          <a:stretch>
            <a:fillRect/>
          </a:stretch>
        </p:blipFill>
        <p:spPr>
          <a:xfrm flipH="1">
            <a:off x="21615724" y="1033717"/>
            <a:ext cx="512268" cy="633908"/>
          </a:xfrm>
          <a:prstGeom prst="rect">
            <a:avLst/>
          </a:prstGeom>
          <a:ln w="12700">
            <a:miter lim="400000"/>
          </a:ln>
        </p:spPr>
      </p:pic>
      <p:pic>
        <p:nvPicPr>
          <p:cNvPr id="258" name="unnamed.png" descr="unnamed.png"/>
          <p:cNvPicPr>
            <a:picLocks noChangeAspect="1"/>
          </p:cNvPicPr>
          <p:nvPr/>
        </p:nvPicPr>
        <p:blipFill>
          <a:blip r:embed="rId3">
            <a:extLst/>
          </a:blip>
          <a:srcRect l="54803" t="78859" r="28110" b="0"/>
          <a:stretch>
            <a:fillRect/>
          </a:stretch>
        </p:blipFill>
        <p:spPr>
          <a:xfrm flipH="1">
            <a:off x="22880323" y="232286"/>
            <a:ext cx="512268" cy="633908"/>
          </a:xfrm>
          <a:prstGeom prst="rect">
            <a:avLst/>
          </a:prstGeom>
          <a:ln w="12700">
            <a:miter lim="400000"/>
          </a:ln>
        </p:spPr>
      </p:pic>
      <p:pic>
        <p:nvPicPr>
          <p:cNvPr id="259" name="unnamed.png" descr="unnamed.png"/>
          <p:cNvPicPr>
            <a:picLocks noChangeAspect="1"/>
          </p:cNvPicPr>
          <p:nvPr/>
        </p:nvPicPr>
        <p:blipFill>
          <a:blip r:embed="rId3">
            <a:extLst/>
          </a:blip>
          <a:srcRect l="54803" t="78859" r="28110" b="0"/>
          <a:stretch>
            <a:fillRect/>
          </a:stretch>
        </p:blipFill>
        <p:spPr>
          <a:xfrm flipH="1">
            <a:off x="21870693" y="928317"/>
            <a:ext cx="512268" cy="633908"/>
          </a:xfrm>
          <a:prstGeom prst="rect">
            <a:avLst/>
          </a:prstGeom>
          <a:ln w="12700">
            <a:miter lim="400000"/>
          </a:ln>
        </p:spPr>
      </p:pic>
      <p:pic>
        <p:nvPicPr>
          <p:cNvPr id="260" name="unnamed.png" descr="unnamed.png"/>
          <p:cNvPicPr>
            <a:picLocks noChangeAspect="1"/>
          </p:cNvPicPr>
          <p:nvPr/>
        </p:nvPicPr>
        <p:blipFill>
          <a:blip r:embed="rId3">
            <a:extLst/>
          </a:blip>
          <a:srcRect l="54803" t="78859" r="28110" b="0"/>
          <a:stretch>
            <a:fillRect/>
          </a:stretch>
        </p:blipFill>
        <p:spPr>
          <a:xfrm flipH="1">
            <a:off x="22198763" y="1332211"/>
            <a:ext cx="512268" cy="633908"/>
          </a:xfrm>
          <a:prstGeom prst="rect">
            <a:avLst/>
          </a:prstGeom>
          <a:ln w="12700">
            <a:miter lim="400000"/>
          </a:ln>
        </p:spPr>
      </p:pic>
      <p:pic>
        <p:nvPicPr>
          <p:cNvPr id="261" name="unnamed.png" descr="unnamed.png"/>
          <p:cNvPicPr>
            <a:picLocks noChangeAspect="1"/>
          </p:cNvPicPr>
          <p:nvPr/>
        </p:nvPicPr>
        <p:blipFill>
          <a:blip r:embed="rId3">
            <a:extLst/>
          </a:blip>
          <a:srcRect l="54803" t="78859" r="28110" b="0"/>
          <a:stretch>
            <a:fillRect/>
          </a:stretch>
        </p:blipFill>
        <p:spPr>
          <a:xfrm flipH="1" rot="10800000">
            <a:off x="19201437" y="1343278"/>
            <a:ext cx="512268" cy="633908"/>
          </a:xfrm>
          <a:prstGeom prst="rect">
            <a:avLst/>
          </a:prstGeom>
          <a:ln w="12700">
            <a:miter lim="400000"/>
          </a:ln>
        </p:spPr>
      </p:pic>
      <p:pic>
        <p:nvPicPr>
          <p:cNvPr id="262" name="unnamed.png" descr="unnamed.png"/>
          <p:cNvPicPr>
            <a:picLocks noChangeAspect="1"/>
          </p:cNvPicPr>
          <p:nvPr/>
        </p:nvPicPr>
        <p:blipFill>
          <a:blip r:embed="rId3">
            <a:extLst/>
          </a:blip>
          <a:srcRect l="54803" t="78859" r="28110" b="0"/>
          <a:stretch>
            <a:fillRect/>
          </a:stretch>
        </p:blipFill>
        <p:spPr>
          <a:xfrm flipH="1" rot="10800000">
            <a:off x="19825821" y="1413245"/>
            <a:ext cx="512268" cy="633908"/>
          </a:xfrm>
          <a:prstGeom prst="rect">
            <a:avLst/>
          </a:prstGeom>
          <a:ln w="12700">
            <a:miter lim="400000"/>
          </a:ln>
        </p:spPr>
      </p:pic>
      <p:pic>
        <p:nvPicPr>
          <p:cNvPr id="263" name="unnamed.png" descr="unnamed.png"/>
          <p:cNvPicPr>
            <a:picLocks noChangeAspect="1"/>
          </p:cNvPicPr>
          <p:nvPr/>
        </p:nvPicPr>
        <p:blipFill>
          <a:blip r:embed="rId3">
            <a:extLst/>
          </a:blip>
          <a:srcRect l="54803" t="78859" r="28110" b="0"/>
          <a:stretch>
            <a:fillRect/>
          </a:stretch>
        </p:blipFill>
        <p:spPr>
          <a:xfrm flipH="1" rot="10800000">
            <a:off x="19538305" y="232189"/>
            <a:ext cx="512268" cy="633908"/>
          </a:xfrm>
          <a:prstGeom prst="rect">
            <a:avLst/>
          </a:prstGeom>
          <a:ln w="12700">
            <a:miter lim="400000"/>
          </a:ln>
        </p:spPr>
      </p:pic>
      <p:pic>
        <p:nvPicPr>
          <p:cNvPr id="264" name="unnamed.png" descr="unnamed.png"/>
          <p:cNvPicPr>
            <a:picLocks noChangeAspect="1"/>
          </p:cNvPicPr>
          <p:nvPr/>
        </p:nvPicPr>
        <p:blipFill>
          <a:blip r:embed="rId3">
            <a:extLst/>
          </a:blip>
          <a:srcRect l="54803" t="78859" r="28110" b="0"/>
          <a:stretch>
            <a:fillRect/>
          </a:stretch>
        </p:blipFill>
        <p:spPr>
          <a:xfrm flipH="1" rot="10800000">
            <a:off x="22303657" y="232189"/>
            <a:ext cx="512268" cy="633908"/>
          </a:xfrm>
          <a:prstGeom prst="rect">
            <a:avLst/>
          </a:prstGeom>
          <a:ln w="12700">
            <a:miter lim="400000"/>
          </a:ln>
        </p:spPr>
      </p:pic>
      <p:pic>
        <p:nvPicPr>
          <p:cNvPr id="265" name="unnamed.png" descr="unnamed.png"/>
          <p:cNvPicPr>
            <a:picLocks noChangeAspect="1"/>
          </p:cNvPicPr>
          <p:nvPr/>
        </p:nvPicPr>
        <p:blipFill>
          <a:blip r:embed="rId3">
            <a:extLst/>
          </a:blip>
          <a:srcRect l="54803" t="78859" r="28110" b="0"/>
          <a:stretch>
            <a:fillRect/>
          </a:stretch>
        </p:blipFill>
        <p:spPr>
          <a:xfrm flipH="1" rot="10800000">
            <a:off x="22985938" y="708278"/>
            <a:ext cx="512268" cy="633908"/>
          </a:xfrm>
          <a:prstGeom prst="rect">
            <a:avLst/>
          </a:prstGeom>
          <a:ln w="12700">
            <a:miter lim="400000"/>
          </a:ln>
        </p:spPr>
      </p:pic>
      <p:pic>
        <p:nvPicPr>
          <p:cNvPr id="266" name="unnamed.png" descr="unnamed.png"/>
          <p:cNvPicPr>
            <a:picLocks noChangeAspect="1"/>
          </p:cNvPicPr>
          <p:nvPr/>
        </p:nvPicPr>
        <p:blipFill>
          <a:blip r:embed="rId3">
            <a:extLst/>
          </a:blip>
          <a:srcRect l="54803" t="78859" r="28110" b="0"/>
          <a:stretch>
            <a:fillRect/>
          </a:stretch>
        </p:blipFill>
        <p:spPr>
          <a:xfrm flipH="1" rot="10800000">
            <a:off x="22909935" y="1343181"/>
            <a:ext cx="512268" cy="633908"/>
          </a:xfrm>
          <a:prstGeom prst="rect">
            <a:avLst/>
          </a:prstGeom>
          <a:ln w="12700">
            <a:miter lim="400000"/>
          </a:ln>
        </p:spPr>
      </p:pic>
      <p:pic>
        <p:nvPicPr>
          <p:cNvPr id="267" name="unnamed.png" descr="unnamed.png"/>
          <p:cNvPicPr>
            <a:picLocks noChangeAspect="1"/>
          </p:cNvPicPr>
          <p:nvPr/>
        </p:nvPicPr>
        <p:blipFill>
          <a:blip r:embed="rId3">
            <a:extLst/>
          </a:blip>
          <a:srcRect l="54803" t="78859" r="28110" b="0"/>
          <a:stretch>
            <a:fillRect/>
          </a:stretch>
        </p:blipFill>
        <p:spPr>
          <a:xfrm rot="10800000">
            <a:off x="21487500" y="1332113"/>
            <a:ext cx="512268" cy="633908"/>
          </a:xfrm>
          <a:prstGeom prst="rect">
            <a:avLst/>
          </a:prstGeom>
          <a:ln w="12700">
            <a:miter lim="400000"/>
          </a:ln>
        </p:spPr>
      </p:pic>
      <p:pic>
        <p:nvPicPr>
          <p:cNvPr id="268" name="unnamed.png" descr="unnamed.png"/>
          <p:cNvPicPr>
            <a:picLocks noChangeAspect="1"/>
          </p:cNvPicPr>
          <p:nvPr/>
        </p:nvPicPr>
        <p:blipFill>
          <a:blip r:embed="rId3">
            <a:extLst/>
          </a:blip>
          <a:srcRect l="54803" t="78859" r="28110" b="0"/>
          <a:stretch>
            <a:fillRect/>
          </a:stretch>
        </p:blipFill>
        <p:spPr>
          <a:xfrm rot="10800000">
            <a:off x="18767021" y="1413245"/>
            <a:ext cx="512268" cy="633908"/>
          </a:xfrm>
          <a:prstGeom prst="rect">
            <a:avLst/>
          </a:prstGeom>
          <a:ln w="12700">
            <a:miter lim="400000"/>
          </a:ln>
        </p:spPr>
      </p:pic>
      <p:pic>
        <p:nvPicPr>
          <p:cNvPr id="269" name="unnamed.png" descr="unnamed.png"/>
          <p:cNvPicPr>
            <a:picLocks noChangeAspect="1"/>
          </p:cNvPicPr>
          <p:nvPr/>
        </p:nvPicPr>
        <p:blipFill>
          <a:blip r:embed="rId3">
            <a:extLst/>
          </a:blip>
          <a:srcRect l="54803" t="78859" r="28110" b="0"/>
          <a:stretch>
            <a:fillRect/>
          </a:stretch>
        </p:blipFill>
        <p:spPr>
          <a:xfrm rot="10800000">
            <a:off x="22481251" y="708278"/>
            <a:ext cx="512268" cy="633908"/>
          </a:xfrm>
          <a:prstGeom prst="rect">
            <a:avLst/>
          </a:prstGeom>
          <a:ln w="12700">
            <a:miter lim="400000"/>
          </a:ln>
        </p:spPr>
      </p:pic>
      <p:pic>
        <p:nvPicPr>
          <p:cNvPr id="270" name="unnamed.png" descr="unnamed.png"/>
          <p:cNvPicPr>
            <a:picLocks noChangeAspect="1"/>
          </p:cNvPicPr>
          <p:nvPr/>
        </p:nvPicPr>
        <p:blipFill>
          <a:blip r:embed="rId3">
            <a:extLst/>
          </a:blip>
          <a:srcRect l="54803" t="78859" r="28110" b="0"/>
          <a:stretch>
            <a:fillRect/>
          </a:stretch>
        </p:blipFill>
        <p:spPr>
          <a:xfrm rot="10800000">
            <a:off x="21777305" y="453408"/>
            <a:ext cx="512268" cy="633908"/>
          </a:xfrm>
          <a:prstGeom prst="rect">
            <a:avLst/>
          </a:prstGeom>
          <a:ln w="12700">
            <a:miter lim="400000"/>
          </a:ln>
        </p:spPr>
      </p:pic>
      <p:pic>
        <p:nvPicPr>
          <p:cNvPr id="271" name="unnamed.png" descr="unnamed.png"/>
          <p:cNvPicPr>
            <a:picLocks noChangeAspect="1"/>
          </p:cNvPicPr>
          <p:nvPr/>
        </p:nvPicPr>
        <p:blipFill>
          <a:blip r:embed="rId3">
            <a:extLst/>
          </a:blip>
          <a:srcRect l="54803" t="78859" r="28110" b="0"/>
          <a:stretch>
            <a:fillRect/>
          </a:stretch>
        </p:blipFill>
        <p:spPr>
          <a:xfrm rot="10800000">
            <a:off x="22528100" y="1033620"/>
            <a:ext cx="512268" cy="633908"/>
          </a:xfrm>
          <a:prstGeom prst="rect">
            <a:avLst/>
          </a:prstGeom>
          <a:ln w="12700">
            <a:miter lim="400000"/>
          </a:ln>
        </p:spPr>
      </p:pic>
      <p:pic>
        <p:nvPicPr>
          <p:cNvPr id="272" name="unnamed.png" descr="unnamed.png"/>
          <p:cNvPicPr>
            <a:picLocks noChangeAspect="1"/>
          </p:cNvPicPr>
          <p:nvPr/>
        </p:nvPicPr>
        <p:blipFill>
          <a:blip r:embed="rId3">
            <a:extLst/>
          </a:blip>
          <a:srcRect l="54803" t="78859" r="28110" b="0"/>
          <a:stretch>
            <a:fillRect/>
          </a:stretch>
        </p:blipFill>
        <p:spPr>
          <a:xfrm>
            <a:off x="17946359" y="358054"/>
            <a:ext cx="512268" cy="633908"/>
          </a:xfrm>
          <a:prstGeom prst="rect">
            <a:avLst/>
          </a:prstGeom>
          <a:ln w="12700">
            <a:miter lim="400000"/>
          </a:ln>
        </p:spPr>
      </p:pic>
      <p:pic>
        <p:nvPicPr>
          <p:cNvPr id="273" name="unnamed.png" descr="unnamed.png"/>
          <p:cNvPicPr>
            <a:picLocks noChangeAspect="1"/>
          </p:cNvPicPr>
          <p:nvPr/>
        </p:nvPicPr>
        <p:blipFill>
          <a:blip r:embed="rId3">
            <a:extLst/>
          </a:blip>
          <a:srcRect l="54803" t="78859" r="28110" b="0"/>
          <a:stretch>
            <a:fillRect/>
          </a:stretch>
        </p:blipFill>
        <p:spPr>
          <a:xfrm flipH="1" rot="10800000">
            <a:off x="17433891" y="346489"/>
            <a:ext cx="486912" cy="602531"/>
          </a:xfrm>
          <a:prstGeom prst="rect">
            <a:avLst/>
          </a:prstGeom>
          <a:ln w="12700">
            <a:miter lim="400000"/>
          </a:ln>
        </p:spPr>
      </p:pic>
      <p:pic>
        <p:nvPicPr>
          <p:cNvPr id="274" name="unnamed.png" descr="unnamed.png"/>
          <p:cNvPicPr>
            <a:picLocks noChangeAspect="1"/>
          </p:cNvPicPr>
          <p:nvPr/>
        </p:nvPicPr>
        <p:blipFill>
          <a:blip r:embed="rId3">
            <a:extLst/>
          </a:blip>
          <a:srcRect l="54803" t="78859" r="28110" b="0"/>
          <a:stretch>
            <a:fillRect/>
          </a:stretch>
        </p:blipFill>
        <p:spPr>
          <a:xfrm flipH="1">
            <a:off x="19282220" y="928317"/>
            <a:ext cx="512268" cy="633908"/>
          </a:xfrm>
          <a:prstGeom prst="rect">
            <a:avLst/>
          </a:prstGeom>
          <a:ln w="12700">
            <a:miter lim="400000"/>
          </a:ln>
        </p:spPr>
      </p:pic>
      <p:pic>
        <p:nvPicPr>
          <p:cNvPr id="275" name="unnamed.png" descr="unnamed.png"/>
          <p:cNvPicPr>
            <a:picLocks noChangeAspect="1"/>
          </p:cNvPicPr>
          <p:nvPr/>
        </p:nvPicPr>
        <p:blipFill>
          <a:blip r:embed="rId3">
            <a:extLst/>
          </a:blip>
          <a:srcRect l="54803" t="78859" r="28110" b="0"/>
          <a:stretch>
            <a:fillRect/>
          </a:stretch>
        </p:blipFill>
        <p:spPr>
          <a:xfrm flipH="1">
            <a:off x="18767021" y="232286"/>
            <a:ext cx="512268" cy="633908"/>
          </a:xfrm>
          <a:prstGeom prst="rect">
            <a:avLst/>
          </a:prstGeom>
          <a:ln w="12700">
            <a:miter lim="400000"/>
          </a:ln>
        </p:spPr>
      </p:pic>
      <p:pic>
        <p:nvPicPr>
          <p:cNvPr id="276" name="unnamed.png" descr="unnamed.png"/>
          <p:cNvPicPr>
            <a:picLocks noChangeAspect="1"/>
          </p:cNvPicPr>
          <p:nvPr/>
        </p:nvPicPr>
        <p:blipFill>
          <a:blip r:embed="rId3">
            <a:extLst/>
          </a:blip>
          <a:srcRect l="54803" t="78859" r="28110" b="0"/>
          <a:stretch>
            <a:fillRect/>
          </a:stretch>
        </p:blipFill>
        <p:spPr>
          <a:xfrm flipH="1">
            <a:off x="17262840" y="1344911"/>
            <a:ext cx="512268" cy="633908"/>
          </a:xfrm>
          <a:prstGeom prst="rect">
            <a:avLst/>
          </a:prstGeom>
          <a:ln w="12700">
            <a:miter lim="400000"/>
          </a:ln>
        </p:spPr>
      </p:pic>
      <p:pic>
        <p:nvPicPr>
          <p:cNvPr id="277" name="unnamed.png" descr="unnamed.png"/>
          <p:cNvPicPr>
            <a:picLocks noChangeAspect="1"/>
          </p:cNvPicPr>
          <p:nvPr/>
        </p:nvPicPr>
        <p:blipFill>
          <a:blip r:embed="rId3">
            <a:extLst/>
          </a:blip>
          <a:srcRect l="54803" t="78859" r="28110" b="0"/>
          <a:stretch>
            <a:fillRect/>
          </a:stretch>
        </p:blipFill>
        <p:spPr>
          <a:xfrm flipH="1">
            <a:off x="17946457" y="1405643"/>
            <a:ext cx="512268" cy="633908"/>
          </a:xfrm>
          <a:prstGeom prst="rect">
            <a:avLst/>
          </a:prstGeom>
          <a:ln w="12700">
            <a:miter lim="400000"/>
          </a:ln>
        </p:spPr>
      </p:pic>
      <p:pic>
        <p:nvPicPr>
          <p:cNvPr id="278" name="unnamed.png" descr="unnamed.png"/>
          <p:cNvPicPr>
            <a:picLocks noChangeAspect="1"/>
          </p:cNvPicPr>
          <p:nvPr/>
        </p:nvPicPr>
        <p:blipFill>
          <a:blip r:embed="rId3">
            <a:extLst/>
          </a:blip>
          <a:srcRect l="54803" t="78859" r="28110" b="0"/>
          <a:stretch>
            <a:fillRect/>
          </a:stretch>
        </p:blipFill>
        <p:spPr>
          <a:xfrm>
            <a:off x="18486620" y="1533876"/>
            <a:ext cx="512268" cy="633908"/>
          </a:xfrm>
          <a:prstGeom prst="rect">
            <a:avLst/>
          </a:prstGeom>
          <a:ln w="12700">
            <a:miter lim="400000"/>
          </a:ln>
        </p:spPr>
      </p:pic>
      <p:pic>
        <p:nvPicPr>
          <p:cNvPr id="279" name="unnamed.png" descr="unnamed.png"/>
          <p:cNvPicPr>
            <a:picLocks noChangeAspect="1"/>
          </p:cNvPicPr>
          <p:nvPr/>
        </p:nvPicPr>
        <p:blipFill>
          <a:blip r:embed="rId3">
            <a:extLst/>
          </a:blip>
          <a:srcRect l="54803" t="78859" r="28110" b="0"/>
          <a:stretch>
            <a:fillRect/>
          </a:stretch>
        </p:blipFill>
        <p:spPr>
          <a:xfrm>
            <a:off x="18597795" y="1033717"/>
            <a:ext cx="512268" cy="633908"/>
          </a:xfrm>
          <a:prstGeom prst="rect">
            <a:avLst/>
          </a:prstGeom>
          <a:ln w="12700">
            <a:miter lim="400000"/>
          </a:ln>
        </p:spPr>
      </p:pic>
      <p:pic>
        <p:nvPicPr>
          <p:cNvPr id="280" name="unnamed.png" descr="unnamed.png"/>
          <p:cNvPicPr>
            <a:picLocks noChangeAspect="1"/>
          </p:cNvPicPr>
          <p:nvPr/>
        </p:nvPicPr>
        <p:blipFill>
          <a:blip r:embed="rId3">
            <a:extLst/>
          </a:blip>
          <a:srcRect l="54803" t="78859" r="28110" b="0"/>
          <a:stretch>
            <a:fillRect/>
          </a:stretch>
        </p:blipFill>
        <p:spPr>
          <a:xfrm>
            <a:off x="19334905" y="1523738"/>
            <a:ext cx="512268" cy="633908"/>
          </a:xfrm>
          <a:prstGeom prst="rect">
            <a:avLst/>
          </a:prstGeom>
          <a:ln w="12700">
            <a:miter lim="400000"/>
          </a:ln>
        </p:spPr>
      </p:pic>
      <p:pic>
        <p:nvPicPr>
          <p:cNvPr id="281" name="unnamed.png" descr="unnamed.png"/>
          <p:cNvPicPr>
            <a:picLocks noChangeAspect="1"/>
          </p:cNvPicPr>
          <p:nvPr/>
        </p:nvPicPr>
        <p:blipFill>
          <a:blip r:embed="rId3">
            <a:extLst/>
          </a:blip>
          <a:srcRect l="54803" t="78859" r="28110" b="0"/>
          <a:stretch>
            <a:fillRect/>
          </a:stretch>
        </p:blipFill>
        <p:spPr>
          <a:xfrm>
            <a:off x="18273719" y="232286"/>
            <a:ext cx="512268" cy="633908"/>
          </a:xfrm>
          <a:prstGeom prst="rect">
            <a:avLst/>
          </a:prstGeom>
          <a:ln w="12700">
            <a:miter lim="400000"/>
          </a:ln>
        </p:spPr>
      </p:pic>
      <p:pic>
        <p:nvPicPr>
          <p:cNvPr id="282" name="unnamed.png" descr="unnamed.png"/>
          <p:cNvPicPr>
            <a:picLocks noChangeAspect="1"/>
          </p:cNvPicPr>
          <p:nvPr/>
        </p:nvPicPr>
        <p:blipFill>
          <a:blip r:embed="rId3">
            <a:extLst/>
          </a:blip>
          <a:srcRect l="54803" t="78859" r="28110" b="0"/>
          <a:stretch>
            <a:fillRect/>
          </a:stretch>
        </p:blipFill>
        <p:spPr>
          <a:xfrm>
            <a:off x="20210634" y="591528"/>
            <a:ext cx="512268" cy="633908"/>
          </a:xfrm>
          <a:prstGeom prst="rect">
            <a:avLst/>
          </a:prstGeom>
          <a:ln w="12700">
            <a:miter lim="400000"/>
          </a:ln>
        </p:spPr>
      </p:pic>
      <p:pic>
        <p:nvPicPr>
          <p:cNvPr id="283" name="unnamed.png" descr="unnamed.png"/>
          <p:cNvPicPr>
            <a:picLocks noChangeAspect="1"/>
          </p:cNvPicPr>
          <p:nvPr/>
        </p:nvPicPr>
        <p:blipFill>
          <a:blip r:embed="rId3">
            <a:extLst/>
          </a:blip>
          <a:srcRect l="54803" t="78859" r="28110" b="0"/>
          <a:stretch>
            <a:fillRect/>
          </a:stretch>
        </p:blipFill>
        <p:spPr>
          <a:xfrm>
            <a:off x="16679693" y="1026374"/>
            <a:ext cx="512268" cy="633908"/>
          </a:xfrm>
          <a:prstGeom prst="rect">
            <a:avLst/>
          </a:prstGeom>
          <a:ln w="12700">
            <a:miter lim="400000"/>
          </a:ln>
        </p:spPr>
      </p:pic>
      <p:pic>
        <p:nvPicPr>
          <p:cNvPr id="284" name="unnamed.png" descr="unnamed.png"/>
          <p:cNvPicPr>
            <a:picLocks noChangeAspect="1"/>
          </p:cNvPicPr>
          <p:nvPr/>
        </p:nvPicPr>
        <p:blipFill>
          <a:blip r:embed="rId3">
            <a:extLst/>
          </a:blip>
          <a:srcRect l="54803" t="78859" r="28110" b="0"/>
          <a:stretch>
            <a:fillRect/>
          </a:stretch>
        </p:blipFill>
        <p:spPr>
          <a:xfrm flipH="1">
            <a:off x="18992005" y="1447538"/>
            <a:ext cx="512268" cy="633908"/>
          </a:xfrm>
          <a:prstGeom prst="rect">
            <a:avLst/>
          </a:prstGeom>
          <a:ln w="12700">
            <a:miter lim="400000"/>
          </a:ln>
        </p:spPr>
      </p:pic>
      <p:pic>
        <p:nvPicPr>
          <p:cNvPr id="285" name="unnamed.png" descr="unnamed.png"/>
          <p:cNvPicPr>
            <a:picLocks noChangeAspect="1"/>
          </p:cNvPicPr>
          <p:nvPr/>
        </p:nvPicPr>
        <p:blipFill>
          <a:blip r:embed="rId3">
            <a:extLst/>
          </a:blip>
          <a:srcRect l="54803" t="78859" r="28110" b="0"/>
          <a:stretch>
            <a:fillRect/>
          </a:stretch>
        </p:blipFill>
        <p:spPr>
          <a:xfrm flipH="1">
            <a:off x="18818352" y="591528"/>
            <a:ext cx="512268" cy="633908"/>
          </a:xfrm>
          <a:prstGeom prst="rect">
            <a:avLst/>
          </a:prstGeom>
          <a:ln w="12700">
            <a:miter lim="400000"/>
          </a:ln>
        </p:spPr>
      </p:pic>
      <p:pic>
        <p:nvPicPr>
          <p:cNvPr id="286" name="unnamed.png" descr="unnamed.png"/>
          <p:cNvPicPr>
            <a:picLocks noChangeAspect="1"/>
          </p:cNvPicPr>
          <p:nvPr/>
        </p:nvPicPr>
        <p:blipFill>
          <a:blip r:embed="rId3">
            <a:extLst/>
          </a:blip>
          <a:srcRect l="54803" t="78859" r="28110" b="0"/>
          <a:stretch>
            <a:fillRect/>
          </a:stretch>
        </p:blipFill>
        <p:spPr>
          <a:xfrm flipH="1">
            <a:off x="18396826" y="708376"/>
            <a:ext cx="512268" cy="633908"/>
          </a:xfrm>
          <a:prstGeom prst="rect">
            <a:avLst/>
          </a:prstGeom>
          <a:ln w="12700">
            <a:miter lim="400000"/>
          </a:ln>
        </p:spPr>
      </p:pic>
      <p:pic>
        <p:nvPicPr>
          <p:cNvPr id="287" name="unnamed.png" descr="unnamed.png"/>
          <p:cNvPicPr>
            <a:picLocks noChangeAspect="1"/>
          </p:cNvPicPr>
          <p:nvPr/>
        </p:nvPicPr>
        <p:blipFill>
          <a:blip r:embed="rId3">
            <a:extLst/>
          </a:blip>
          <a:srcRect l="54803" t="78859" r="28110" b="0"/>
          <a:stretch>
            <a:fillRect/>
          </a:stretch>
        </p:blipFill>
        <p:spPr>
          <a:xfrm flipH="1">
            <a:off x="19330718" y="591528"/>
            <a:ext cx="512268" cy="633908"/>
          </a:xfrm>
          <a:prstGeom prst="rect">
            <a:avLst/>
          </a:prstGeom>
          <a:ln w="12700">
            <a:miter lim="400000"/>
          </a:ln>
        </p:spPr>
      </p:pic>
      <p:pic>
        <p:nvPicPr>
          <p:cNvPr id="288" name="unnamed.png" descr="unnamed.png"/>
          <p:cNvPicPr>
            <a:picLocks noChangeAspect="1"/>
          </p:cNvPicPr>
          <p:nvPr/>
        </p:nvPicPr>
        <p:blipFill>
          <a:blip r:embed="rId3">
            <a:extLst/>
          </a:blip>
          <a:srcRect l="54803" t="78859" r="28110" b="0"/>
          <a:stretch>
            <a:fillRect/>
          </a:stretch>
        </p:blipFill>
        <p:spPr>
          <a:xfrm flipH="1">
            <a:off x="22173396" y="708376"/>
            <a:ext cx="512268" cy="633908"/>
          </a:xfrm>
          <a:prstGeom prst="rect">
            <a:avLst/>
          </a:prstGeom>
          <a:ln w="12700">
            <a:miter lim="400000"/>
          </a:ln>
        </p:spPr>
      </p:pic>
      <p:pic>
        <p:nvPicPr>
          <p:cNvPr id="289" name="unnamed.png" descr="unnamed.png"/>
          <p:cNvPicPr>
            <a:picLocks noChangeAspect="1"/>
          </p:cNvPicPr>
          <p:nvPr/>
        </p:nvPicPr>
        <p:blipFill>
          <a:blip r:embed="rId3">
            <a:extLst/>
          </a:blip>
          <a:srcRect l="54803" t="78859" r="28110" b="0"/>
          <a:stretch>
            <a:fillRect/>
          </a:stretch>
        </p:blipFill>
        <p:spPr>
          <a:xfrm flipH="1">
            <a:off x="19651412" y="928317"/>
            <a:ext cx="512268" cy="633908"/>
          </a:xfrm>
          <a:prstGeom prst="rect">
            <a:avLst/>
          </a:prstGeom>
          <a:ln w="12700">
            <a:miter lim="400000"/>
          </a:ln>
        </p:spPr>
      </p:pic>
      <p:pic>
        <p:nvPicPr>
          <p:cNvPr id="290" name="unnamed.png" descr="unnamed.png"/>
          <p:cNvPicPr>
            <a:picLocks noChangeAspect="1"/>
          </p:cNvPicPr>
          <p:nvPr/>
        </p:nvPicPr>
        <p:blipFill>
          <a:blip r:embed="rId3">
            <a:extLst/>
          </a:blip>
          <a:srcRect l="54803" t="78859" r="28110" b="0"/>
          <a:stretch>
            <a:fillRect/>
          </a:stretch>
        </p:blipFill>
        <p:spPr>
          <a:xfrm flipH="1">
            <a:off x="20537201" y="747757"/>
            <a:ext cx="512268" cy="633908"/>
          </a:xfrm>
          <a:prstGeom prst="rect">
            <a:avLst/>
          </a:prstGeom>
          <a:ln w="12700">
            <a:miter lim="400000"/>
          </a:ln>
        </p:spPr>
      </p:pic>
      <p:pic>
        <p:nvPicPr>
          <p:cNvPr id="291" name="unnamed.png" descr="unnamed.png"/>
          <p:cNvPicPr>
            <a:picLocks noChangeAspect="1"/>
          </p:cNvPicPr>
          <p:nvPr/>
        </p:nvPicPr>
        <p:blipFill>
          <a:blip r:embed="rId3">
            <a:extLst/>
          </a:blip>
          <a:srcRect l="54803" t="78859" r="28110" b="0"/>
          <a:stretch>
            <a:fillRect/>
          </a:stretch>
        </p:blipFill>
        <p:spPr>
          <a:xfrm flipH="1" rot="10800000">
            <a:off x="18100204" y="928219"/>
            <a:ext cx="512268" cy="633908"/>
          </a:xfrm>
          <a:prstGeom prst="rect">
            <a:avLst/>
          </a:prstGeom>
          <a:ln w="12700">
            <a:miter lim="400000"/>
          </a:ln>
        </p:spPr>
      </p:pic>
      <p:pic>
        <p:nvPicPr>
          <p:cNvPr id="292" name="unnamed.png" descr="unnamed.png"/>
          <p:cNvPicPr>
            <a:picLocks noChangeAspect="1"/>
          </p:cNvPicPr>
          <p:nvPr/>
        </p:nvPicPr>
        <p:blipFill>
          <a:blip r:embed="rId3">
            <a:extLst/>
          </a:blip>
          <a:srcRect l="54803" t="78859" r="28110" b="0"/>
          <a:stretch>
            <a:fillRect/>
          </a:stretch>
        </p:blipFill>
        <p:spPr>
          <a:xfrm flipH="1" rot="10800000">
            <a:off x="17788105" y="928219"/>
            <a:ext cx="512268" cy="633908"/>
          </a:xfrm>
          <a:prstGeom prst="rect">
            <a:avLst/>
          </a:prstGeom>
          <a:ln w="12700">
            <a:miter lim="400000"/>
          </a:ln>
        </p:spPr>
      </p:pic>
      <p:pic>
        <p:nvPicPr>
          <p:cNvPr id="293" name="unnamed.png" descr="unnamed.png"/>
          <p:cNvPicPr>
            <a:picLocks noChangeAspect="1"/>
          </p:cNvPicPr>
          <p:nvPr/>
        </p:nvPicPr>
        <p:blipFill>
          <a:blip r:embed="rId3">
            <a:extLst/>
          </a:blip>
          <a:srcRect l="54803" t="78859" r="28110" b="0"/>
          <a:stretch>
            <a:fillRect/>
          </a:stretch>
        </p:blipFill>
        <p:spPr>
          <a:xfrm flipH="1" rot="10800000">
            <a:off x="18981965" y="892761"/>
            <a:ext cx="512268" cy="633908"/>
          </a:xfrm>
          <a:prstGeom prst="rect">
            <a:avLst/>
          </a:prstGeom>
          <a:ln w="12700">
            <a:miter lim="400000"/>
          </a:ln>
        </p:spPr>
      </p:pic>
      <p:pic>
        <p:nvPicPr>
          <p:cNvPr id="294" name="unnamed.png" descr="unnamed.png"/>
          <p:cNvPicPr>
            <a:picLocks noChangeAspect="1"/>
          </p:cNvPicPr>
          <p:nvPr/>
        </p:nvPicPr>
        <p:blipFill>
          <a:blip r:embed="rId3">
            <a:extLst/>
          </a:blip>
          <a:srcRect l="54803" t="78859" r="28110" b="0"/>
          <a:stretch>
            <a:fillRect/>
          </a:stretch>
        </p:blipFill>
        <p:spPr>
          <a:xfrm flipH="1" rot="10800000">
            <a:off x="19592849" y="1033620"/>
            <a:ext cx="512268" cy="633908"/>
          </a:xfrm>
          <a:prstGeom prst="rect">
            <a:avLst/>
          </a:prstGeom>
          <a:ln w="12700">
            <a:miter lim="400000"/>
          </a:ln>
        </p:spPr>
      </p:pic>
      <p:pic>
        <p:nvPicPr>
          <p:cNvPr id="295" name="unnamed.png" descr="unnamed.png"/>
          <p:cNvPicPr>
            <a:picLocks noChangeAspect="1"/>
          </p:cNvPicPr>
          <p:nvPr/>
        </p:nvPicPr>
        <p:blipFill>
          <a:blip r:embed="rId3">
            <a:extLst/>
          </a:blip>
          <a:srcRect l="54803" t="78859" r="28110" b="0"/>
          <a:stretch>
            <a:fillRect/>
          </a:stretch>
        </p:blipFill>
        <p:spPr>
          <a:xfrm flipH="1" rot="10800000">
            <a:off x="20848290" y="526043"/>
            <a:ext cx="512268" cy="633908"/>
          </a:xfrm>
          <a:prstGeom prst="rect">
            <a:avLst/>
          </a:prstGeom>
          <a:ln w="12700">
            <a:miter lim="400000"/>
          </a:ln>
        </p:spPr>
      </p:pic>
      <p:pic>
        <p:nvPicPr>
          <p:cNvPr id="296" name="unnamed.png" descr="unnamed.png"/>
          <p:cNvPicPr>
            <a:picLocks noChangeAspect="1"/>
          </p:cNvPicPr>
          <p:nvPr/>
        </p:nvPicPr>
        <p:blipFill>
          <a:blip r:embed="rId3">
            <a:extLst/>
          </a:blip>
          <a:srcRect l="54803" t="78859" r="28110" b="0"/>
          <a:stretch>
            <a:fillRect/>
          </a:stretch>
        </p:blipFill>
        <p:spPr>
          <a:xfrm flipH="1" rot="10800000">
            <a:off x="20188823" y="928219"/>
            <a:ext cx="512268" cy="633908"/>
          </a:xfrm>
          <a:prstGeom prst="rect">
            <a:avLst/>
          </a:prstGeom>
          <a:ln w="12700">
            <a:miter lim="400000"/>
          </a:ln>
        </p:spPr>
      </p:pic>
      <p:pic>
        <p:nvPicPr>
          <p:cNvPr id="297" name="unnamed.png" descr="unnamed.png"/>
          <p:cNvPicPr>
            <a:picLocks noChangeAspect="1"/>
          </p:cNvPicPr>
          <p:nvPr/>
        </p:nvPicPr>
        <p:blipFill>
          <a:blip r:embed="rId3">
            <a:extLst/>
          </a:blip>
          <a:srcRect l="54803" t="78859" r="28110" b="0"/>
          <a:stretch>
            <a:fillRect/>
          </a:stretch>
        </p:blipFill>
        <p:spPr>
          <a:xfrm rot="10800000">
            <a:off x="19734003" y="453408"/>
            <a:ext cx="512268" cy="633908"/>
          </a:xfrm>
          <a:prstGeom prst="rect">
            <a:avLst/>
          </a:prstGeom>
          <a:ln w="12700">
            <a:miter lim="400000"/>
          </a:ln>
        </p:spPr>
      </p:pic>
      <p:pic>
        <p:nvPicPr>
          <p:cNvPr id="298" name="unnamed.png" descr="unnamed.png"/>
          <p:cNvPicPr>
            <a:picLocks noChangeAspect="1"/>
          </p:cNvPicPr>
          <p:nvPr/>
        </p:nvPicPr>
        <p:blipFill>
          <a:blip r:embed="rId3">
            <a:extLst/>
          </a:blip>
          <a:srcRect l="54803" t="78859" r="28110" b="0"/>
          <a:stretch>
            <a:fillRect/>
          </a:stretch>
        </p:blipFill>
        <p:spPr>
          <a:xfrm rot="10800000">
            <a:off x="17363788" y="1466705"/>
            <a:ext cx="512268" cy="633908"/>
          </a:xfrm>
          <a:prstGeom prst="rect">
            <a:avLst/>
          </a:prstGeom>
          <a:ln w="12700">
            <a:miter lim="400000"/>
          </a:ln>
        </p:spPr>
      </p:pic>
      <p:pic>
        <p:nvPicPr>
          <p:cNvPr id="299" name="unnamed.png" descr="unnamed.png"/>
          <p:cNvPicPr>
            <a:picLocks noChangeAspect="1"/>
          </p:cNvPicPr>
          <p:nvPr/>
        </p:nvPicPr>
        <p:blipFill>
          <a:blip r:embed="rId3">
            <a:extLst/>
          </a:blip>
          <a:srcRect l="54803" t="78859" r="28110" b="0"/>
          <a:stretch>
            <a:fillRect/>
          </a:stretch>
        </p:blipFill>
        <p:spPr>
          <a:xfrm rot="10800000">
            <a:off x="20962668" y="892761"/>
            <a:ext cx="512268" cy="633908"/>
          </a:xfrm>
          <a:prstGeom prst="rect">
            <a:avLst/>
          </a:prstGeom>
          <a:ln w="12700">
            <a:miter lim="400000"/>
          </a:ln>
        </p:spPr>
      </p:pic>
      <p:pic>
        <p:nvPicPr>
          <p:cNvPr id="300" name="unnamed.png" descr="unnamed.png"/>
          <p:cNvPicPr>
            <a:picLocks noChangeAspect="1"/>
          </p:cNvPicPr>
          <p:nvPr/>
        </p:nvPicPr>
        <p:blipFill>
          <a:blip r:embed="rId3">
            <a:extLst/>
          </a:blip>
          <a:srcRect l="54803" t="78859" r="28110" b="0"/>
          <a:stretch>
            <a:fillRect/>
          </a:stretch>
        </p:blipFill>
        <p:spPr>
          <a:xfrm rot="10800000">
            <a:off x="20394354" y="232189"/>
            <a:ext cx="512268" cy="633908"/>
          </a:xfrm>
          <a:prstGeom prst="rect">
            <a:avLst/>
          </a:prstGeom>
          <a:ln w="12700">
            <a:miter lim="400000"/>
          </a:ln>
        </p:spPr>
      </p:pic>
      <p:pic>
        <p:nvPicPr>
          <p:cNvPr id="301" name="unnamed.png" descr="unnamed.png"/>
          <p:cNvPicPr>
            <a:picLocks noChangeAspect="1"/>
          </p:cNvPicPr>
          <p:nvPr/>
        </p:nvPicPr>
        <p:blipFill>
          <a:blip r:embed="rId3">
            <a:extLst/>
          </a:blip>
          <a:srcRect l="54803" t="78859" r="28110" b="0"/>
          <a:stretch>
            <a:fillRect/>
          </a:stretch>
        </p:blipFill>
        <p:spPr>
          <a:xfrm rot="10800000">
            <a:off x="21004838" y="346489"/>
            <a:ext cx="512268" cy="633908"/>
          </a:xfrm>
          <a:prstGeom prst="rect">
            <a:avLst/>
          </a:prstGeom>
          <a:ln w="12700">
            <a:miter lim="400000"/>
          </a:ln>
        </p:spPr>
      </p:pic>
      <p:pic>
        <p:nvPicPr>
          <p:cNvPr id="302" name="unnamed.png" descr="unnamed.png"/>
          <p:cNvPicPr>
            <a:picLocks noChangeAspect="1"/>
          </p:cNvPicPr>
          <p:nvPr/>
        </p:nvPicPr>
        <p:blipFill>
          <a:blip r:embed="rId3">
            <a:extLst/>
          </a:blip>
          <a:srcRect l="54803" t="78859" r="28110" b="0"/>
          <a:stretch>
            <a:fillRect/>
          </a:stretch>
        </p:blipFill>
        <p:spPr>
          <a:xfrm>
            <a:off x="21334988" y="928317"/>
            <a:ext cx="512268" cy="633908"/>
          </a:xfrm>
          <a:prstGeom prst="rect">
            <a:avLst/>
          </a:prstGeom>
          <a:ln w="12700">
            <a:miter lim="400000"/>
          </a:ln>
        </p:spPr>
      </p:pic>
      <p:pic>
        <p:nvPicPr>
          <p:cNvPr id="303" name="unnamed.png" descr="unnamed.png"/>
          <p:cNvPicPr>
            <a:picLocks noChangeAspect="1"/>
          </p:cNvPicPr>
          <p:nvPr/>
        </p:nvPicPr>
        <p:blipFill>
          <a:blip r:embed="rId3">
            <a:extLst/>
          </a:blip>
          <a:srcRect l="54803" t="78859" r="28110" b="0"/>
          <a:stretch>
            <a:fillRect/>
          </a:stretch>
        </p:blipFill>
        <p:spPr>
          <a:xfrm flipH="1" rot="10800000">
            <a:off x="17436243" y="708278"/>
            <a:ext cx="512268" cy="633908"/>
          </a:xfrm>
          <a:prstGeom prst="rect">
            <a:avLst/>
          </a:prstGeom>
          <a:ln w="12700">
            <a:miter lim="400000"/>
          </a:ln>
        </p:spPr>
      </p:pic>
      <p:pic>
        <p:nvPicPr>
          <p:cNvPr id="304" name="unnamed.png" descr="unnamed.png"/>
          <p:cNvPicPr>
            <a:picLocks noChangeAspect="1"/>
          </p:cNvPicPr>
          <p:nvPr/>
        </p:nvPicPr>
        <p:blipFill>
          <a:blip r:embed="rId3">
            <a:extLst/>
          </a:blip>
          <a:srcRect l="54803" t="78859" r="28110" b="0"/>
          <a:stretch>
            <a:fillRect/>
          </a:stretch>
        </p:blipFill>
        <p:spPr>
          <a:xfrm flipH="1">
            <a:off x="17125893" y="928317"/>
            <a:ext cx="512268" cy="633908"/>
          </a:xfrm>
          <a:prstGeom prst="rect">
            <a:avLst/>
          </a:prstGeom>
          <a:ln w="12700">
            <a:miter lim="400000"/>
          </a:ln>
        </p:spPr>
      </p:pic>
      <p:pic>
        <p:nvPicPr>
          <p:cNvPr id="305" name="unnamed.png" descr="unnamed.png"/>
          <p:cNvPicPr>
            <a:picLocks noChangeAspect="1"/>
          </p:cNvPicPr>
          <p:nvPr/>
        </p:nvPicPr>
        <p:blipFill>
          <a:blip r:embed="rId3">
            <a:extLst/>
          </a:blip>
          <a:srcRect l="54803" t="78859" r="28110" b="0"/>
          <a:stretch>
            <a:fillRect/>
          </a:stretch>
        </p:blipFill>
        <p:spPr>
          <a:xfrm flipH="1">
            <a:off x="16842915" y="1495795"/>
            <a:ext cx="512268" cy="633908"/>
          </a:xfrm>
          <a:prstGeom prst="rect">
            <a:avLst/>
          </a:prstGeom>
          <a:ln w="12700">
            <a:miter lim="400000"/>
          </a:ln>
        </p:spPr>
      </p:pic>
      <p:pic>
        <p:nvPicPr>
          <p:cNvPr id="306" name="unnamed.png" descr="unnamed.png"/>
          <p:cNvPicPr>
            <a:picLocks noChangeAspect="1"/>
          </p:cNvPicPr>
          <p:nvPr/>
        </p:nvPicPr>
        <p:blipFill>
          <a:blip r:embed="rId3">
            <a:extLst/>
          </a:blip>
          <a:srcRect l="54803" t="78859" r="28110" b="0"/>
          <a:stretch>
            <a:fillRect/>
          </a:stretch>
        </p:blipFill>
        <p:spPr>
          <a:xfrm flipH="1">
            <a:off x="16842915" y="526140"/>
            <a:ext cx="512268" cy="633908"/>
          </a:xfrm>
          <a:prstGeom prst="rect">
            <a:avLst/>
          </a:prstGeom>
          <a:ln w="12700">
            <a:miter lim="400000"/>
          </a:ln>
        </p:spPr>
      </p:pic>
      <p:pic>
        <p:nvPicPr>
          <p:cNvPr id="307" name="unnamed.png" descr="unnamed.png"/>
          <p:cNvPicPr>
            <a:picLocks noChangeAspect="1"/>
          </p:cNvPicPr>
          <p:nvPr/>
        </p:nvPicPr>
        <p:blipFill>
          <a:blip r:embed="rId3">
            <a:extLst/>
          </a:blip>
          <a:srcRect l="54803" t="78859" r="28110" b="0"/>
          <a:stretch>
            <a:fillRect/>
          </a:stretch>
        </p:blipFill>
        <p:spPr>
          <a:xfrm flipH="1">
            <a:off x="16475855" y="526140"/>
            <a:ext cx="512268" cy="633908"/>
          </a:xfrm>
          <a:prstGeom prst="rect">
            <a:avLst/>
          </a:prstGeom>
          <a:ln w="12700">
            <a:miter lim="400000"/>
          </a:ln>
        </p:spPr>
      </p:pic>
      <p:pic>
        <p:nvPicPr>
          <p:cNvPr id="308" name="unnamed.png" descr="unnamed.png"/>
          <p:cNvPicPr>
            <a:picLocks noChangeAspect="1"/>
          </p:cNvPicPr>
          <p:nvPr/>
        </p:nvPicPr>
        <p:blipFill>
          <a:blip r:embed="rId3">
            <a:extLst/>
          </a:blip>
          <a:srcRect l="54803" t="78859" r="28110" b="0"/>
          <a:stretch>
            <a:fillRect/>
          </a:stretch>
        </p:blipFill>
        <p:spPr>
          <a:xfrm>
            <a:off x="19389085" y="1418596"/>
            <a:ext cx="512268" cy="633908"/>
          </a:xfrm>
          <a:prstGeom prst="rect">
            <a:avLst/>
          </a:prstGeom>
          <a:ln w="12700">
            <a:miter lim="400000"/>
          </a:ln>
        </p:spPr>
      </p:pic>
      <p:pic>
        <p:nvPicPr>
          <p:cNvPr id="309" name="unnamed.png" descr="unnamed.png"/>
          <p:cNvPicPr>
            <a:picLocks noChangeAspect="1"/>
          </p:cNvPicPr>
          <p:nvPr/>
        </p:nvPicPr>
        <p:blipFill>
          <a:blip r:embed="rId3">
            <a:extLst/>
          </a:blip>
          <a:srcRect l="54803" t="78859" r="28110" b="0"/>
          <a:stretch>
            <a:fillRect/>
          </a:stretch>
        </p:blipFill>
        <p:spPr>
          <a:xfrm>
            <a:off x="20316185" y="1545596"/>
            <a:ext cx="512268" cy="633908"/>
          </a:xfrm>
          <a:prstGeom prst="rect">
            <a:avLst/>
          </a:prstGeom>
          <a:ln w="12700">
            <a:miter lim="400000"/>
          </a:ln>
        </p:spPr>
      </p:pic>
      <p:pic>
        <p:nvPicPr>
          <p:cNvPr id="310" name="unnamed.png" descr="unnamed.png"/>
          <p:cNvPicPr>
            <a:picLocks noChangeAspect="1"/>
          </p:cNvPicPr>
          <p:nvPr/>
        </p:nvPicPr>
        <p:blipFill>
          <a:blip r:embed="rId3">
            <a:extLst/>
          </a:blip>
          <a:srcRect l="54803" t="78859" r="28110" b="0"/>
          <a:stretch>
            <a:fillRect/>
          </a:stretch>
        </p:blipFill>
        <p:spPr>
          <a:xfrm>
            <a:off x="21051177" y="1545596"/>
            <a:ext cx="512268" cy="633908"/>
          </a:xfrm>
          <a:prstGeom prst="rect">
            <a:avLst/>
          </a:prstGeom>
          <a:ln w="12700">
            <a:miter lim="400000"/>
          </a:ln>
        </p:spPr>
      </p:pic>
      <p:pic>
        <p:nvPicPr>
          <p:cNvPr id="311" name="unnamed.png" descr="unnamed.png"/>
          <p:cNvPicPr>
            <a:picLocks noChangeAspect="1"/>
          </p:cNvPicPr>
          <p:nvPr/>
        </p:nvPicPr>
        <p:blipFill>
          <a:blip r:embed="rId3">
            <a:extLst/>
          </a:blip>
          <a:srcRect l="54803" t="78859" r="28110" b="0"/>
          <a:stretch>
            <a:fillRect/>
          </a:stretch>
        </p:blipFill>
        <p:spPr>
          <a:xfrm>
            <a:off x="21598885" y="1469396"/>
            <a:ext cx="512268" cy="633908"/>
          </a:xfrm>
          <a:prstGeom prst="rect">
            <a:avLst/>
          </a:prstGeom>
          <a:ln w="12700">
            <a:miter lim="400000"/>
          </a:ln>
        </p:spPr>
      </p:pic>
      <p:pic>
        <p:nvPicPr>
          <p:cNvPr id="312" name="unnamed.png" descr="unnamed.png"/>
          <p:cNvPicPr>
            <a:picLocks noChangeAspect="1"/>
          </p:cNvPicPr>
          <p:nvPr/>
        </p:nvPicPr>
        <p:blipFill>
          <a:blip r:embed="rId3">
            <a:extLst/>
          </a:blip>
          <a:srcRect l="54803" t="78859" r="28110" b="0"/>
          <a:stretch>
            <a:fillRect/>
          </a:stretch>
        </p:blipFill>
        <p:spPr>
          <a:xfrm>
            <a:off x="22208485" y="1469396"/>
            <a:ext cx="512268" cy="633908"/>
          </a:xfrm>
          <a:prstGeom prst="rect">
            <a:avLst/>
          </a:prstGeom>
          <a:ln w="12700">
            <a:miter lim="400000"/>
          </a:ln>
        </p:spPr>
      </p:pic>
      <p:pic>
        <p:nvPicPr>
          <p:cNvPr id="313" name="unnamed.png" descr="unnamed.png"/>
          <p:cNvPicPr>
            <a:picLocks noChangeAspect="1"/>
          </p:cNvPicPr>
          <p:nvPr/>
        </p:nvPicPr>
        <p:blipFill>
          <a:blip r:embed="rId3">
            <a:extLst/>
          </a:blip>
          <a:srcRect l="54803" t="78859" r="28110" b="0"/>
          <a:stretch>
            <a:fillRect/>
          </a:stretch>
        </p:blipFill>
        <p:spPr>
          <a:xfrm>
            <a:off x="21827435" y="307605"/>
            <a:ext cx="512268" cy="633908"/>
          </a:xfrm>
          <a:prstGeom prst="rect">
            <a:avLst/>
          </a:prstGeom>
          <a:ln w="12700">
            <a:miter lim="400000"/>
          </a:ln>
        </p:spPr>
      </p:pic>
      <p:pic>
        <p:nvPicPr>
          <p:cNvPr id="314" name="unnamed.png" descr="unnamed.png"/>
          <p:cNvPicPr>
            <a:picLocks noChangeAspect="1"/>
          </p:cNvPicPr>
          <p:nvPr/>
        </p:nvPicPr>
        <p:blipFill>
          <a:blip r:embed="rId3">
            <a:extLst/>
          </a:blip>
          <a:srcRect l="54803" t="78859" r="28110" b="0"/>
          <a:stretch>
            <a:fillRect/>
          </a:stretch>
        </p:blipFill>
        <p:spPr>
          <a:xfrm flipH="1">
            <a:off x="20709885" y="1469396"/>
            <a:ext cx="512268" cy="633908"/>
          </a:xfrm>
          <a:prstGeom prst="rect">
            <a:avLst/>
          </a:prstGeom>
          <a:ln w="12700">
            <a:miter lim="400000"/>
          </a:ln>
        </p:spPr>
      </p:pic>
      <p:pic>
        <p:nvPicPr>
          <p:cNvPr id="315" name="unnamed.png" descr="unnamed.png"/>
          <p:cNvPicPr>
            <a:picLocks noChangeAspect="1"/>
          </p:cNvPicPr>
          <p:nvPr/>
        </p:nvPicPr>
        <p:blipFill>
          <a:blip r:embed="rId3">
            <a:extLst/>
          </a:blip>
          <a:srcRect l="54803" t="78859" r="28110" b="0"/>
          <a:stretch>
            <a:fillRect/>
          </a:stretch>
        </p:blipFill>
        <p:spPr>
          <a:xfrm flipH="1">
            <a:off x="21674189" y="666846"/>
            <a:ext cx="512268" cy="633908"/>
          </a:xfrm>
          <a:prstGeom prst="rect">
            <a:avLst/>
          </a:prstGeom>
          <a:ln w="12700">
            <a:miter lim="400000"/>
          </a:ln>
        </p:spPr>
      </p:pic>
      <p:pic>
        <p:nvPicPr>
          <p:cNvPr id="316" name="unnamed.png" descr="unnamed.png"/>
          <p:cNvPicPr>
            <a:picLocks noChangeAspect="1"/>
          </p:cNvPicPr>
          <p:nvPr/>
        </p:nvPicPr>
        <p:blipFill>
          <a:blip r:embed="rId3">
            <a:extLst/>
          </a:blip>
          <a:srcRect l="54803" t="78859" r="28110" b="0"/>
          <a:stretch>
            <a:fillRect/>
          </a:stretch>
        </p:blipFill>
        <p:spPr>
          <a:xfrm flipH="1">
            <a:off x="20889688" y="1109035"/>
            <a:ext cx="512268" cy="633908"/>
          </a:xfrm>
          <a:prstGeom prst="rect">
            <a:avLst/>
          </a:prstGeom>
          <a:ln w="12700">
            <a:miter lim="400000"/>
          </a:ln>
        </p:spPr>
      </p:pic>
      <p:pic>
        <p:nvPicPr>
          <p:cNvPr id="317" name="unnamed.png" descr="unnamed.png"/>
          <p:cNvPicPr>
            <a:picLocks noChangeAspect="1"/>
          </p:cNvPicPr>
          <p:nvPr/>
        </p:nvPicPr>
        <p:blipFill>
          <a:blip r:embed="rId3">
            <a:extLst/>
          </a:blip>
          <a:srcRect l="54803" t="78859" r="28110" b="0"/>
          <a:stretch>
            <a:fillRect/>
          </a:stretch>
        </p:blipFill>
        <p:spPr>
          <a:xfrm flipH="1">
            <a:off x="21930372" y="1109035"/>
            <a:ext cx="512268" cy="633908"/>
          </a:xfrm>
          <a:prstGeom prst="rect">
            <a:avLst/>
          </a:prstGeom>
          <a:ln w="12700">
            <a:miter lim="400000"/>
          </a:ln>
        </p:spPr>
      </p:pic>
      <p:pic>
        <p:nvPicPr>
          <p:cNvPr id="318" name="unnamed.png" descr="unnamed.png"/>
          <p:cNvPicPr>
            <a:picLocks noChangeAspect="1"/>
          </p:cNvPicPr>
          <p:nvPr/>
        </p:nvPicPr>
        <p:blipFill>
          <a:blip r:embed="rId3">
            <a:extLst/>
          </a:blip>
          <a:srcRect l="54803" t="78859" r="28110" b="0"/>
          <a:stretch>
            <a:fillRect/>
          </a:stretch>
        </p:blipFill>
        <p:spPr>
          <a:xfrm flipH="1">
            <a:off x="23194971" y="307605"/>
            <a:ext cx="512268" cy="633908"/>
          </a:xfrm>
          <a:prstGeom prst="rect">
            <a:avLst/>
          </a:prstGeom>
          <a:ln w="12700">
            <a:miter lim="400000"/>
          </a:ln>
        </p:spPr>
      </p:pic>
      <p:pic>
        <p:nvPicPr>
          <p:cNvPr id="319" name="unnamed.png" descr="unnamed.png"/>
          <p:cNvPicPr>
            <a:picLocks noChangeAspect="1"/>
          </p:cNvPicPr>
          <p:nvPr/>
        </p:nvPicPr>
        <p:blipFill>
          <a:blip r:embed="rId3">
            <a:extLst/>
          </a:blip>
          <a:srcRect l="54803" t="78859" r="28110" b="0"/>
          <a:stretch>
            <a:fillRect/>
          </a:stretch>
        </p:blipFill>
        <p:spPr>
          <a:xfrm flipH="1">
            <a:off x="22185341" y="1003635"/>
            <a:ext cx="512268" cy="633908"/>
          </a:xfrm>
          <a:prstGeom prst="rect">
            <a:avLst/>
          </a:prstGeom>
          <a:ln w="12700">
            <a:miter lim="400000"/>
          </a:ln>
        </p:spPr>
      </p:pic>
      <p:pic>
        <p:nvPicPr>
          <p:cNvPr id="320" name="unnamed.png" descr="unnamed.png"/>
          <p:cNvPicPr>
            <a:picLocks noChangeAspect="1"/>
          </p:cNvPicPr>
          <p:nvPr/>
        </p:nvPicPr>
        <p:blipFill>
          <a:blip r:embed="rId3">
            <a:extLst/>
          </a:blip>
          <a:srcRect l="54803" t="78859" r="28110" b="0"/>
          <a:stretch>
            <a:fillRect/>
          </a:stretch>
        </p:blipFill>
        <p:spPr>
          <a:xfrm flipH="1">
            <a:off x="22513411" y="1407529"/>
            <a:ext cx="512268" cy="633908"/>
          </a:xfrm>
          <a:prstGeom prst="rect">
            <a:avLst/>
          </a:prstGeom>
          <a:ln w="12700">
            <a:miter lim="400000"/>
          </a:ln>
        </p:spPr>
      </p:pic>
      <p:pic>
        <p:nvPicPr>
          <p:cNvPr id="321" name="unnamed.png" descr="unnamed.png"/>
          <p:cNvPicPr>
            <a:picLocks noChangeAspect="1"/>
          </p:cNvPicPr>
          <p:nvPr/>
        </p:nvPicPr>
        <p:blipFill>
          <a:blip r:embed="rId3">
            <a:extLst/>
          </a:blip>
          <a:srcRect l="54803" t="78859" r="28110" b="0"/>
          <a:stretch>
            <a:fillRect/>
          </a:stretch>
        </p:blipFill>
        <p:spPr>
          <a:xfrm flipH="1" rot="10800000">
            <a:off x="19516085" y="1418596"/>
            <a:ext cx="512268" cy="633908"/>
          </a:xfrm>
          <a:prstGeom prst="rect">
            <a:avLst/>
          </a:prstGeom>
          <a:ln w="12700">
            <a:miter lim="400000"/>
          </a:ln>
        </p:spPr>
      </p:pic>
      <p:pic>
        <p:nvPicPr>
          <p:cNvPr id="322" name="unnamed.png" descr="unnamed.png"/>
          <p:cNvPicPr>
            <a:picLocks noChangeAspect="1"/>
          </p:cNvPicPr>
          <p:nvPr/>
        </p:nvPicPr>
        <p:blipFill>
          <a:blip r:embed="rId3">
            <a:extLst/>
          </a:blip>
          <a:srcRect l="54803" t="78859" r="28110" b="0"/>
          <a:stretch>
            <a:fillRect/>
          </a:stretch>
        </p:blipFill>
        <p:spPr>
          <a:xfrm flipH="1" rot="10800000">
            <a:off x="20140468" y="1488563"/>
            <a:ext cx="512268" cy="633908"/>
          </a:xfrm>
          <a:prstGeom prst="rect">
            <a:avLst/>
          </a:prstGeom>
          <a:ln w="12700">
            <a:miter lim="400000"/>
          </a:ln>
        </p:spPr>
      </p:pic>
      <p:pic>
        <p:nvPicPr>
          <p:cNvPr id="323" name="unnamed.png" descr="unnamed.png"/>
          <p:cNvPicPr>
            <a:picLocks noChangeAspect="1"/>
          </p:cNvPicPr>
          <p:nvPr/>
        </p:nvPicPr>
        <p:blipFill>
          <a:blip r:embed="rId3">
            <a:extLst/>
          </a:blip>
          <a:srcRect l="54803" t="78859" r="28110" b="0"/>
          <a:stretch>
            <a:fillRect/>
          </a:stretch>
        </p:blipFill>
        <p:spPr>
          <a:xfrm flipH="1" rot="10800000">
            <a:off x="19852952" y="307507"/>
            <a:ext cx="512268" cy="633908"/>
          </a:xfrm>
          <a:prstGeom prst="rect">
            <a:avLst/>
          </a:prstGeom>
          <a:ln w="12700">
            <a:miter lim="400000"/>
          </a:ln>
        </p:spPr>
      </p:pic>
      <p:pic>
        <p:nvPicPr>
          <p:cNvPr id="324" name="unnamed.png" descr="unnamed.png"/>
          <p:cNvPicPr>
            <a:picLocks noChangeAspect="1"/>
          </p:cNvPicPr>
          <p:nvPr/>
        </p:nvPicPr>
        <p:blipFill>
          <a:blip r:embed="rId3">
            <a:extLst/>
          </a:blip>
          <a:srcRect l="54803" t="78859" r="28110" b="0"/>
          <a:stretch>
            <a:fillRect/>
          </a:stretch>
        </p:blipFill>
        <p:spPr>
          <a:xfrm flipH="1" rot="10800000">
            <a:off x="22618305" y="307507"/>
            <a:ext cx="512268" cy="633908"/>
          </a:xfrm>
          <a:prstGeom prst="rect">
            <a:avLst/>
          </a:prstGeom>
          <a:ln w="12700">
            <a:miter lim="400000"/>
          </a:ln>
        </p:spPr>
      </p:pic>
      <p:pic>
        <p:nvPicPr>
          <p:cNvPr id="325" name="unnamed.png" descr="unnamed.png"/>
          <p:cNvPicPr>
            <a:picLocks noChangeAspect="1"/>
          </p:cNvPicPr>
          <p:nvPr/>
        </p:nvPicPr>
        <p:blipFill>
          <a:blip r:embed="rId3">
            <a:extLst/>
          </a:blip>
          <a:srcRect l="54803" t="78859" r="28110" b="0"/>
          <a:stretch>
            <a:fillRect/>
          </a:stretch>
        </p:blipFill>
        <p:spPr>
          <a:xfrm flipH="1" rot="10800000">
            <a:off x="23300585" y="783596"/>
            <a:ext cx="512268" cy="633908"/>
          </a:xfrm>
          <a:prstGeom prst="rect">
            <a:avLst/>
          </a:prstGeom>
          <a:ln w="12700">
            <a:miter lim="400000"/>
          </a:ln>
        </p:spPr>
      </p:pic>
      <p:pic>
        <p:nvPicPr>
          <p:cNvPr id="326" name="unnamed.png" descr="unnamed.png"/>
          <p:cNvPicPr>
            <a:picLocks noChangeAspect="1"/>
          </p:cNvPicPr>
          <p:nvPr/>
        </p:nvPicPr>
        <p:blipFill>
          <a:blip r:embed="rId3">
            <a:extLst/>
          </a:blip>
          <a:srcRect l="54803" t="78859" r="28110" b="0"/>
          <a:stretch>
            <a:fillRect/>
          </a:stretch>
        </p:blipFill>
        <p:spPr>
          <a:xfrm flipH="1" rot="10800000">
            <a:off x="23224582" y="1418499"/>
            <a:ext cx="512268" cy="633908"/>
          </a:xfrm>
          <a:prstGeom prst="rect">
            <a:avLst/>
          </a:prstGeom>
          <a:ln w="12700">
            <a:miter lim="400000"/>
          </a:ln>
        </p:spPr>
      </p:pic>
      <p:pic>
        <p:nvPicPr>
          <p:cNvPr id="327" name="unnamed.png" descr="unnamed.png"/>
          <p:cNvPicPr>
            <a:picLocks noChangeAspect="1"/>
          </p:cNvPicPr>
          <p:nvPr/>
        </p:nvPicPr>
        <p:blipFill>
          <a:blip r:embed="rId3">
            <a:extLst/>
          </a:blip>
          <a:srcRect l="54803" t="78859" r="28110" b="0"/>
          <a:stretch>
            <a:fillRect/>
          </a:stretch>
        </p:blipFill>
        <p:spPr>
          <a:xfrm rot="10800000">
            <a:off x="21802147" y="1407431"/>
            <a:ext cx="512268" cy="633908"/>
          </a:xfrm>
          <a:prstGeom prst="rect">
            <a:avLst/>
          </a:prstGeom>
          <a:ln w="12700">
            <a:miter lim="400000"/>
          </a:ln>
        </p:spPr>
      </p:pic>
      <p:pic>
        <p:nvPicPr>
          <p:cNvPr id="328" name="unnamed.png" descr="unnamed.png"/>
          <p:cNvPicPr>
            <a:picLocks noChangeAspect="1"/>
          </p:cNvPicPr>
          <p:nvPr/>
        </p:nvPicPr>
        <p:blipFill>
          <a:blip r:embed="rId3">
            <a:extLst/>
          </a:blip>
          <a:srcRect l="54803" t="78859" r="28110" b="0"/>
          <a:stretch>
            <a:fillRect/>
          </a:stretch>
        </p:blipFill>
        <p:spPr>
          <a:xfrm rot="10800000">
            <a:off x="19081668" y="1488563"/>
            <a:ext cx="512268" cy="633908"/>
          </a:xfrm>
          <a:prstGeom prst="rect">
            <a:avLst/>
          </a:prstGeom>
          <a:ln w="12700">
            <a:miter lim="400000"/>
          </a:ln>
        </p:spPr>
      </p:pic>
      <p:pic>
        <p:nvPicPr>
          <p:cNvPr id="329" name="unnamed.png" descr="unnamed.png"/>
          <p:cNvPicPr>
            <a:picLocks noChangeAspect="1"/>
          </p:cNvPicPr>
          <p:nvPr/>
        </p:nvPicPr>
        <p:blipFill>
          <a:blip r:embed="rId3">
            <a:extLst/>
          </a:blip>
          <a:srcRect l="54803" t="78859" r="28110" b="0"/>
          <a:stretch>
            <a:fillRect/>
          </a:stretch>
        </p:blipFill>
        <p:spPr>
          <a:xfrm rot="10800000">
            <a:off x="22795899" y="783596"/>
            <a:ext cx="512268" cy="633908"/>
          </a:xfrm>
          <a:prstGeom prst="rect">
            <a:avLst/>
          </a:prstGeom>
          <a:ln w="12700">
            <a:miter lim="400000"/>
          </a:ln>
        </p:spPr>
      </p:pic>
      <p:pic>
        <p:nvPicPr>
          <p:cNvPr id="330" name="unnamed.png" descr="unnamed.png"/>
          <p:cNvPicPr>
            <a:picLocks noChangeAspect="1"/>
          </p:cNvPicPr>
          <p:nvPr/>
        </p:nvPicPr>
        <p:blipFill>
          <a:blip r:embed="rId3">
            <a:extLst/>
          </a:blip>
          <a:srcRect l="54803" t="78859" r="28110" b="0"/>
          <a:stretch>
            <a:fillRect/>
          </a:stretch>
        </p:blipFill>
        <p:spPr>
          <a:xfrm rot="10800000">
            <a:off x="22091953" y="528726"/>
            <a:ext cx="512268" cy="633908"/>
          </a:xfrm>
          <a:prstGeom prst="rect">
            <a:avLst/>
          </a:prstGeom>
          <a:ln w="12700">
            <a:miter lim="400000"/>
          </a:ln>
        </p:spPr>
      </p:pic>
      <p:pic>
        <p:nvPicPr>
          <p:cNvPr id="331" name="unnamed.png" descr="unnamed.png"/>
          <p:cNvPicPr>
            <a:picLocks noChangeAspect="1"/>
          </p:cNvPicPr>
          <p:nvPr/>
        </p:nvPicPr>
        <p:blipFill>
          <a:blip r:embed="rId3">
            <a:extLst/>
          </a:blip>
          <a:srcRect l="54803" t="78859" r="28110" b="0"/>
          <a:stretch>
            <a:fillRect/>
          </a:stretch>
        </p:blipFill>
        <p:spPr>
          <a:xfrm rot="10800000">
            <a:off x="22842747" y="1108938"/>
            <a:ext cx="512268" cy="633908"/>
          </a:xfrm>
          <a:prstGeom prst="rect">
            <a:avLst/>
          </a:prstGeom>
          <a:ln w="12700">
            <a:miter lim="400000"/>
          </a:ln>
        </p:spPr>
      </p:pic>
      <p:pic>
        <p:nvPicPr>
          <p:cNvPr id="332" name="unnamed.png" descr="unnamed.png"/>
          <p:cNvPicPr>
            <a:picLocks noChangeAspect="1"/>
          </p:cNvPicPr>
          <p:nvPr/>
        </p:nvPicPr>
        <p:blipFill>
          <a:blip r:embed="rId3">
            <a:extLst/>
          </a:blip>
          <a:srcRect l="54803" t="78859" r="28110" b="0"/>
          <a:stretch>
            <a:fillRect/>
          </a:stretch>
        </p:blipFill>
        <p:spPr>
          <a:xfrm>
            <a:off x="18261006" y="433372"/>
            <a:ext cx="512268" cy="633908"/>
          </a:xfrm>
          <a:prstGeom prst="rect">
            <a:avLst/>
          </a:prstGeom>
          <a:ln w="12700">
            <a:miter lim="400000"/>
          </a:ln>
        </p:spPr>
      </p:pic>
      <p:pic>
        <p:nvPicPr>
          <p:cNvPr id="333" name="unnamed.png" descr="unnamed.png"/>
          <p:cNvPicPr>
            <a:picLocks noChangeAspect="1"/>
          </p:cNvPicPr>
          <p:nvPr/>
        </p:nvPicPr>
        <p:blipFill>
          <a:blip r:embed="rId3">
            <a:extLst/>
          </a:blip>
          <a:srcRect l="54803" t="78859" r="28110" b="0"/>
          <a:stretch>
            <a:fillRect/>
          </a:stretch>
        </p:blipFill>
        <p:spPr>
          <a:xfrm flipH="1" rot="10800000">
            <a:off x="17748539" y="421807"/>
            <a:ext cx="486912" cy="602531"/>
          </a:xfrm>
          <a:prstGeom prst="rect">
            <a:avLst/>
          </a:prstGeom>
          <a:ln w="12700">
            <a:miter lim="400000"/>
          </a:ln>
        </p:spPr>
      </p:pic>
      <p:pic>
        <p:nvPicPr>
          <p:cNvPr id="334" name="unnamed.png" descr="unnamed.png"/>
          <p:cNvPicPr>
            <a:picLocks noChangeAspect="1"/>
          </p:cNvPicPr>
          <p:nvPr/>
        </p:nvPicPr>
        <p:blipFill>
          <a:blip r:embed="rId3">
            <a:extLst/>
          </a:blip>
          <a:srcRect l="54803" t="78859" r="28110" b="0"/>
          <a:stretch>
            <a:fillRect/>
          </a:stretch>
        </p:blipFill>
        <p:spPr>
          <a:xfrm flipH="1">
            <a:off x="19596868" y="1003635"/>
            <a:ext cx="512268" cy="633908"/>
          </a:xfrm>
          <a:prstGeom prst="rect">
            <a:avLst/>
          </a:prstGeom>
          <a:ln w="12700">
            <a:miter lim="400000"/>
          </a:ln>
        </p:spPr>
      </p:pic>
      <p:pic>
        <p:nvPicPr>
          <p:cNvPr id="335" name="unnamed.png" descr="unnamed.png"/>
          <p:cNvPicPr>
            <a:picLocks noChangeAspect="1"/>
          </p:cNvPicPr>
          <p:nvPr/>
        </p:nvPicPr>
        <p:blipFill>
          <a:blip r:embed="rId3">
            <a:extLst/>
          </a:blip>
          <a:srcRect l="54803" t="78859" r="28110" b="0"/>
          <a:stretch>
            <a:fillRect/>
          </a:stretch>
        </p:blipFill>
        <p:spPr>
          <a:xfrm flipH="1">
            <a:off x="19081668" y="307605"/>
            <a:ext cx="512268" cy="633908"/>
          </a:xfrm>
          <a:prstGeom prst="rect">
            <a:avLst/>
          </a:prstGeom>
          <a:ln w="12700">
            <a:miter lim="400000"/>
          </a:ln>
        </p:spPr>
      </p:pic>
      <p:pic>
        <p:nvPicPr>
          <p:cNvPr id="336" name="unnamed.png" descr="unnamed.png"/>
          <p:cNvPicPr>
            <a:picLocks noChangeAspect="1"/>
          </p:cNvPicPr>
          <p:nvPr/>
        </p:nvPicPr>
        <p:blipFill>
          <a:blip r:embed="rId3">
            <a:extLst/>
          </a:blip>
          <a:srcRect l="54803" t="78859" r="28110" b="0"/>
          <a:stretch>
            <a:fillRect/>
          </a:stretch>
        </p:blipFill>
        <p:spPr>
          <a:xfrm flipH="1">
            <a:off x="17577487" y="1420229"/>
            <a:ext cx="512268" cy="633908"/>
          </a:xfrm>
          <a:prstGeom prst="rect">
            <a:avLst/>
          </a:prstGeom>
          <a:ln w="12700">
            <a:miter lim="400000"/>
          </a:ln>
        </p:spPr>
      </p:pic>
      <p:pic>
        <p:nvPicPr>
          <p:cNvPr id="337" name="unnamed.png" descr="unnamed.png"/>
          <p:cNvPicPr>
            <a:picLocks noChangeAspect="1"/>
          </p:cNvPicPr>
          <p:nvPr/>
        </p:nvPicPr>
        <p:blipFill>
          <a:blip r:embed="rId3">
            <a:extLst/>
          </a:blip>
          <a:srcRect l="54803" t="78859" r="28110" b="0"/>
          <a:stretch>
            <a:fillRect/>
          </a:stretch>
        </p:blipFill>
        <p:spPr>
          <a:xfrm flipH="1">
            <a:off x="18261104" y="1480961"/>
            <a:ext cx="512268" cy="633908"/>
          </a:xfrm>
          <a:prstGeom prst="rect">
            <a:avLst/>
          </a:prstGeom>
          <a:ln w="12700">
            <a:miter lim="400000"/>
          </a:ln>
        </p:spPr>
      </p:pic>
      <p:pic>
        <p:nvPicPr>
          <p:cNvPr id="338" name="unnamed.png" descr="unnamed.png"/>
          <p:cNvPicPr>
            <a:picLocks noChangeAspect="1"/>
          </p:cNvPicPr>
          <p:nvPr/>
        </p:nvPicPr>
        <p:blipFill>
          <a:blip r:embed="rId3">
            <a:extLst/>
          </a:blip>
          <a:srcRect l="54803" t="78859" r="28110" b="0"/>
          <a:stretch>
            <a:fillRect/>
          </a:stretch>
        </p:blipFill>
        <p:spPr>
          <a:xfrm>
            <a:off x="18801268" y="1609194"/>
            <a:ext cx="512268" cy="633908"/>
          </a:xfrm>
          <a:prstGeom prst="rect">
            <a:avLst/>
          </a:prstGeom>
          <a:ln w="12700">
            <a:miter lim="400000"/>
          </a:ln>
        </p:spPr>
      </p:pic>
      <p:pic>
        <p:nvPicPr>
          <p:cNvPr id="339" name="unnamed.png" descr="unnamed.png"/>
          <p:cNvPicPr>
            <a:picLocks noChangeAspect="1"/>
          </p:cNvPicPr>
          <p:nvPr/>
        </p:nvPicPr>
        <p:blipFill>
          <a:blip r:embed="rId3">
            <a:extLst/>
          </a:blip>
          <a:srcRect l="54803" t="78859" r="28110" b="0"/>
          <a:stretch>
            <a:fillRect/>
          </a:stretch>
        </p:blipFill>
        <p:spPr>
          <a:xfrm>
            <a:off x="18912442" y="1109035"/>
            <a:ext cx="512268" cy="633908"/>
          </a:xfrm>
          <a:prstGeom prst="rect">
            <a:avLst/>
          </a:prstGeom>
          <a:ln w="12700">
            <a:miter lim="400000"/>
          </a:ln>
        </p:spPr>
      </p:pic>
      <p:pic>
        <p:nvPicPr>
          <p:cNvPr id="340" name="unnamed.png" descr="unnamed.png"/>
          <p:cNvPicPr>
            <a:picLocks noChangeAspect="1"/>
          </p:cNvPicPr>
          <p:nvPr/>
        </p:nvPicPr>
        <p:blipFill>
          <a:blip r:embed="rId3">
            <a:extLst/>
          </a:blip>
          <a:srcRect l="54803" t="78859" r="28110" b="0"/>
          <a:stretch>
            <a:fillRect/>
          </a:stretch>
        </p:blipFill>
        <p:spPr>
          <a:xfrm>
            <a:off x="19649552" y="1599056"/>
            <a:ext cx="512268" cy="633908"/>
          </a:xfrm>
          <a:prstGeom prst="rect">
            <a:avLst/>
          </a:prstGeom>
          <a:ln w="12700">
            <a:miter lim="400000"/>
          </a:ln>
        </p:spPr>
      </p:pic>
      <p:pic>
        <p:nvPicPr>
          <p:cNvPr id="341" name="unnamed.png" descr="unnamed.png"/>
          <p:cNvPicPr>
            <a:picLocks noChangeAspect="1"/>
          </p:cNvPicPr>
          <p:nvPr/>
        </p:nvPicPr>
        <p:blipFill>
          <a:blip r:embed="rId3">
            <a:extLst/>
          </a:blip>
          <a:srcRect l="54803" t="78859" r="28110" b="0"/>
          <a:stretch>
            <a:fillRect/>
          </a:stretch>
        </p:blipFill>
        <p:spPr>
          <a:xfrm>
            <a:off x="18588366" y="307605"/>
            <a:ext cx="512268" cy="633908"/>
          </a:xfrm>
          <a:prstGeom prst="rect">
            <a:avLst/>
          </a:prstGeom>
          <a:ln w="12700">
            <a:miter lim="400000"/>
          </a:ln>
        </p:spPr>
      </p:pic>
      <p:pic>
        <p:nvPicPr>
          <p:cNvPr id="342" name="unnamed.png" descr="unnamed.png"/>
          <p:cNvPicPr>
            <a:picLocks noChangeAspect="1"/>
          </p:cNvPicPr>
          <p:nvPr/>
        </p:nvPicPr>
        <p:blipFill>
          <a:blip r:embed="rId3">
            <a:extLst/>
          </a:blip>
          <a:srcRect l="54803" t="78859" r="28110" b="0"/>
          <a:stretch>
            <a:fillRect/>
          </a:stretch>
        </p:blipFill>
        <p:spPr>
          <a:xfrm>
            <a:off x="20525282" y="666846"/>
            <a:ext cx="512268" cy="633908"/>
          </a:xfrm>
          <a:prstGeom prst="rect">
            <a:avLst/>
          </a:prstGeom>
          <a:ln w="12700">
            <a:miter lim="400000"/>
          </a:ln>
        </p:spPr>
      </p:pic>
      <p:pic>
        <p:nvPicPr>
          <p:cNvPr id="343" name="unnamed.png" descr="unnamed.png"/>
          <p:cNvPicPr>
            <a:picLocks noChangeAspect="1"/>
          </p:cNvPicPr>
          <p:nvPr/>
        </p:nvPicPr>
        <p:blipFill>
          <a:blip r:embed="rId3">
            <a:extLst/>
          </a:blip>
          <a:srcRect l="54803" t="78859" r="28110" b="0"/>
          <a:stretch>
            <a:fillRect/>
          </a:stretch>
        </p:blipFill>
        <p:spPr>
          <a:xfrm>
            <a:off x="16994341" y="1101692"/>
            <a:ext cx="512268" cy="633908"/>
          </a:xfrm>
          <a:prstGeom prst="rect">
            <a:avLst/>
          </a:prstGeom>
          <a:ln w="12700">
            <a:miter lim="400000"/>
          </a:ln>
        </p:spPr>
      </p:pic>
      <p:pic>
        <p:nvPicPr>
          <p:cNvPr id="344" name="unnamed.png" descr="unnamed.png"/>
          <p:cNvPicPr>
            <a:picLocks noChangeAspect="1"/>
          </p:cNvPicPr>
          <p:nvPr/>
        </p:nvPicPr>
        <p:blipFill>
          <a:blip r:embed="rId3">
            <a:extLst/>
          </a:blip>
          <a:srcRect l="54803" t="78859" r="28110" b="0"/>
          <a:stretch>
            <a:fillRect/>
          </a:stretch>
        </p:blipFill>
        <p:spPr>
          <a:xfrm flipH="1">
            <a:off x="19306653" y="1522856"/>
            <a:ext cx="512268" cy="633908"/>
          </a:xfrm>
          <a:prstGeom prst="rect">
            <a:avLst/>
          </a:prstGeom>
          <a:ln w="12700">
            <a:miter lim="400000"/>
          </a:ln>
        </p:spPr>
      </p:pic>
      <p:pic>
        <p:nvPicPr>
          <p:cNvPr id="345" name="unnamed.png" descr="unnamed.png"/>
          <p:cNvPicPr>
            <a:picLocks noChangeAspect="1"/>
          </p:cNvPicPr>
          <p:nvPr/>
        </p:nvPicPr>
        <p:blipFill>
          <a:blip r:embed="rId3">
            <a:extLst/>
          </a:blip>
          <a:srcRect l="54803" t="78859" r="28110" b="0"/>
          <a:stretch>
            <a:fillRect/>
          </a:stretch>
        </p:blipFill>
        <p:spPr>
          <a:xfrm flipH="1">
            <a:off x="19133000" y="666846"/>
            <a:ext cx="512268" cy="633908"/>
          </a:xfrm>
          <a:prstGeom prst="rect">
            <a:avLst/>
          </a:prstGeom>
          <a:ln w="12700">
            <a:miter lim="400000"/>
          </a:ln>
        </p:spPr>
      </p:pic>
      <p:pic>
        <p:nvPicPr>
          <p:cNvPr id="346" name="unnamed.png" descr="unnamed.png"/>
          <p:cNvPicPr>
            <a:picLocks noChangeAspect="1"/>
          </p:cNvPicPr>
          <p:nvPr/>
        </p:nvPicPr>
        <p:blipFill>
          <a:blip r:embed="rId3">
            <a:extLst/>
          </a:blip>
          <a:srcRect l="54803" t="78859" r="28110" b="0"/>
          <a:stretch>
            <a:fillRect/>
          </a:stretch>
        </p:blipFill>
        <p:spPr>
          <a:xfrm flipH="1">
            <a:off x="18711474" y="783694"/>
            <a:ext cx="512268" cy="633908"/>
          </a:xfrm>
          <a:prstGeom prst="rect">
            <a:avLst/>
          </a:prstGeom>
          <a:ln w="12700">
            <a:miter lim="400000"/>
          </a:ln>
        </p:spPr>
      </p:pic>
      <p:pic>
        <p:nvPicPr>
          <p:cNvPr id="347" name="unnamed.png" descr="unnamed.png"/>
          <p:cNvPicPr>
            <a:picLocks noChangeAspect="1"/>
          </p:cNvPicPr>
          <p:nvPr/>
        </p:nvPicPr>
        <p:blipFill>
          <a:blip r:embed="rId3">
            <a:extLst/>
          </a:blip>
          <a:srcRect l="54803" t="78859" r="28110" b="0"/>
          <a:stretch>
            <a:fillRect/>
          </a:stretch>
        </p:blipFill>
        <p:spPr>
          <a:xfrm flipH="1">
            <a:off x="19645365" y="666846"/>
            <a:ext cx="512268" cy="633908"/>
          </a:xfrm>
          <a:prstGeom prst="rect">
            <a:avLst/>
          </a:prstGeom>
          <a:ln w="12700">
            <a:miter lim="400000"/>
          </a:ln>
        </p:spPr>
      </p:pic>
      <p:pic>
        <p:nvPicPr>
          <p:cNvPr id="348" name="unnamed.png" descr="unnamed.png"/>
          <p:cNvPicPr>
            <a:picLocks noChangeAspect="1"/>
          </p:cNvPicPr>
          <p:nvPr/>
        </p:nvPicPr>
        <p:blipFill>
          <a:blip r:embed="rId3">
            <a:extLst/>
          </a:blip>
          <a:srcRect l="54803" t="78859" r="28110" b="0"/>
          <a:stretch>
            <a:fillRect/>
          </a:stretch>
        </p:blipFill>
        <p:spPr>
          <a:xfrm flipH="1">
            <a:off x="22488043" y="783694"/>
            <a:ext cx="512268" cy="633908"/>
          </a:xfrm>
          <a:prstGeom prst="rect">
            <a:avLst/>
          </a:prstGeom>
          <a:ln w="12700">
            <a:miter lim="400000"/>
          </a:ln>
        </p:spPr>
      </p:pic>
      <p:pic>
        <p:nvPicPr>
          <p:cNvPr id="349" name="unnamed.png" descr="unnamed.png"/>
          <p:cNvPicPr>
            <a:picLocks noChangeAspect="1"/>
          </p:cNvPicPr>
          <p:nvPr/>
        </p:nvPicPr>
        <p:blipFill>
          <a:blip r:embed="rId3">
            <a:extLst/>
          </a:blip>
          <a:srcRect l="54803" t="78859" r="28110" b="0"/>
          <a:stretch>
            <a:fillRect/>
          </a:stretch>
        </p:blipFill>
        <p:spPr>
          <a:xfrm flipH="1">
            <a:off x="19966059" y="1003635"/>
            <a:ext cx="512268" cy="633908"/>
          </a:xfrm>
          <a:prstGeom prst="rect">
            <a:avLst/>
          </a:prstGeom>
          <a:ln w="12700">
            <a:miter lim="400000"/>
          </a:ln>
        </p:spPr>
      </p:pic>
      <p:pic>
        <p:nvPicPr>
          <p:cNvPr id="350" name="unnamed.png" descr="unnamed.png"/>
          <p:cNvPicPr>
            <a:picLocks noChangeAspect="1"/>
          </p:cNvPicPr>
          <p:nvPr/>
        </p:nvPicPr>
        <p:blipFill>
          <a:blip r:embed="rId3">
            <a:extLst/>
          </a:blip>
          <a:srcRect l="54803" t="78859" r="28110" b="0"/>
          <a:stretch>
            <a:fillRect/>
          </a:stretch>
        </p:blipFill>
        <p:spPr>
          <a:xfrm flipH="1">
            <a:off x="20851848" y="823075"/>
            <a:ext cx="512268" cy="633908"/>
          </a:xfrm>
          <a:prstGeom prst="rect">
            <a:avLst/>
          </a:prstGeom>
          <a:ln w="12700">
            <a:miter lim="400000"/>
          </a:ln>
        </p:spPr>
      </p:pic>
      <p:pic>
        <p:nvPicPr>
          <p:cNvPr id="351" name="unnamed.png" descr="unnamed.png"/>
          <p:cNvPicPr>
            <a:picLocks noChangeAspect="1"/>
          </p:cNvPicPr>
          <p:nvPr/>
        </p:nvPicPr>
        <p:blipFill>
          <a:blip r:embed="rId3">
            <a:extLst/>
          </a:blip>
          <a:srcRect l="54803" t="78859" r="28110" b="0"/>
          <a:stretch>
            <a:fillRect/>
          </a:stretch>
        </p:blipFill>
        <p:spPr>
          <a:xfrm flipH="1" rot="10800000">
            <a:off x="18414851" y="1003537"/>
            <a:ext cx="512268" cy="633908"/>
          </a:xfrm>
          <a:prstGeom prst="rect">
            <a:avLst/>
          </a:prstGeom>
          <a:ln w="12700">
            <a:miter lim="400000"/>
          </a:ln>
        </p:spPr>
      </p:pic>
      <p:pic>
        <p:nvPicPr>
          <p:cNvPr id="352" name="unnamed.png" descr="unnamed.png"/>
          <p:cNvPicPr>
            <a:picLocks noChangeAspect="1"/>
          </p:cNvPicPr>
          <p:nvPr/>
        </p:nvPicPr>
        <p:blipFill>
          <a:blip r:embed="rId3">
            <a:extLst/>
          </a:blip>
          <a:srcRect l="54803" t="78859" r="28110" b="0"/>
          <a:stretch>
            <a:fillRect/>
          </a:stretch>
        </p:blipFill>
        <p:spPr>
          <a:xfrm flipH="1" rot="10800000">
            <a:off x="18102752" y="1003537"/>
            <a:ext cx="512268" cy="633908"/>
          </a:xfrm>
          <a:prstGeom prst="rect">
            <a:avLst/>
          </a:prstGeom>
          <a:ln w="12700">
            <a:miter lim="400000"/>
          </a:ln>
        </p:spPr>
      </p:pic>
      <p:pic>
        <p:nvPicPr>
          <p:cNvPr id="353" name="unnamed.png" descr="unnamed.png"/>
          <p:cNvPicPr>
            <a:picLocks noChangeAspect="1"/>
          </p:cNvPicPr>
          <p:nvPr/>
        </p:nvPicPr>
        <p:blipFill>
          <a:blip r:embed="rId3">
            <a:extLst/>
          </a:blip>
          <a:srcRect l="54803" t="78859" r="28110" b="0"/>
          <a:stretch>
            <a:fillRect/>
          </a:stretch>
        </p:blipFill>
        <p:spPr>
          <a:xfrm flipH="1" rot="10800000">
            <a:off x="19296613" y="968079"/>
            <a:ext cx="512268" cy="633908"/>
          </a:xfrm>
          <a:prstGeom prst="rect">
            <a:avLst/>
          </a:prstGeom>
          <a:ln w="12700">
            <a:miter lim="400000"/>
          </a:ln>
        </p:spPr>
      </p:pic>
      <p:pic>
        <p:nvPicPr>
          <p:cNvPr id="354" name="unnamed.png" descr="unnamed.png"/>
          <p:cNvPicPr>
            <a:picLocks noChangeAspect="1"/>
          </p:cNvPicPr>
          <p:nvPr/>
        </p:nvPicPr>
        <p:blipFill>
          <a:blip r:embed="rId3">
            <a:extLst/>
          </a:blip>
          <a:srcRect l="54803" t="78859" r="28110" b="0"/>
          <a:stretch>
            <a:fillRect/>
          </a:stretch>
        </p:blipFill>
        <p:spPr>
          <a:xfrm flipH="1" rot="10800000">
            <a:off x="19907496" y="1108938"/>
            <a:ext cx="512268" cy="633908"/>
          </a:xfrm>
          <a:prstGeom prst="rect">
            <a:avLst/>
          </a:prstGeom>
          <a:ln w="12700">
            <a:miter lim="400000"/>
          </a:ln>
        </p:spPr>
      </p:pic>
      <p:pic>
        <p:nvPicPr>
          <p:cNvPr id="355" name="unnamed.png" descr="unnamed.png"/>
          <p:cNvPicPr>
            <a:picLocks noChangeAspect="1"/>
          </p:cNvPicPr>
          <p:nvPr/>
        </p:nvPicPr>
        <p:blipFill>
          <a:blip r:embed="rId3">
            <a:extLst/>
          </a:blip>
          <a:srcRect l="54803" t="78859" r="28110" b="0"/>
          <a:stretch>
            <a:fillRect/>
          </a:stretch>
        </p:blipFill>
        <p:spPr>
          <a:xfrm flipH="1" rot="10800000">
            <a:off x="21162938" y="601361"/>
            <a:ext cx="512268" cy="633908"/>
          </a:xfrm>
          <a:prstGeom prst="rect">
            <a:avLst/>
          </a:prstGeom>
          <a:ln w="12700">
            <a:miter lim="400000"/>
          </a:ln>
        </p:spPr>
      </p:pic>
      <p:pic>
        <p:nvPicPr>
          <p:cNvPr id="356" name="unnamed.png" descr="unnamed.png"/>
          <p:cNvPicPr>
            <a:picLocks noChangeAspect="1"/>
          </p:cNvPicPr>
          <p:nvPr/>
        </p:nvPicPr>
        <p:blipFill>
          <a:blip r:embed="rId3">
            <a:extLst/>
          </a:blip>
          <a:srcRect l="54803" t="78859" r="28110" b="0"/>
          <a:stretch>
            <a:fillRect/>
          </a:stretch>
        </p:blipFill>
        <p:spPr>
          <a:xfrm flipH="1" rot="10800000">
            <a:off x="20503471" y="1003537"/>
            <a:ext cx="512268" cy="633908"/>
          </a:xfrm>
          <a:prstGeom prst="rect">
            <a:avLst/>
          </a:prstGeom>
          <a:ln w="12700">
            <a:miter lim="400000"/>
          </a:ln>
        </p:spPr>
      </p:pic>
      <p:pic>
        <p:nvPicPr>
          <p:cNvPr id="357" name="unnamed.png" descr="unnamed.png"/>
          <p:cNvPicPr>
            <a:picLocks noChangeAspect="1"/>
          </p:cNvPicPr>
          <p:nvPr/>
        </p:nvPicPr>
        <p:blipFill>
          <a:blip r:embed="rId3">
            <a:extLst/>
          </a:blip>
          <a:srcRect l="54803" t="78859" r="28110" b="0"/>
          <a:stretch>
            <a:fillRect/>
          </a:stretch>
        </p:blipFill>
        <p:spPr>
          <a:xfrm rot="10800000">
            <a:off x="20048651" y="528726"/>
            <a:ext cx="512268" cy="633908"/>
          </a:xfrm>
          <a:prstGeom prst="rect">
            <a:avLst/>
          </a:prstGeom>
          <a:ln w="12700">
            <a:miter lim="400000"/>
          </a:ln>
        </p:spPr>
      </p:pic>
      <p:pic>
        <p:nvPicPr>
          <p:cNvPr id="358" name="unnamed.png" descr="unnamed.png"/>
          <p:cNvPicPr>
            <a:picLocks noChangeAspect="1"/>
          </p:cNvPicPr>
          <p:nvPr/>
        </p:nvPicPr>
        <p:blipFill>
          <a:blip r:embed="rId3">
            <a:extLst/>
          </a:blip>
          <a:srcRect l="54803" t="78859" r="28110" b="0"/>
          <a:stretch>
            <a:fillRect/>
          </a:stretch>
        </p:blipFill>
        <p:spPr>
          <a:xfrm rot="10800000">
            <a:off x="17678436" y="1542023"/>
            <a:ext cx="512268" cy="633908"/>
          </a:xfrm>
          <a:prstGeom prst="rect">
            <a:avLst/>
          </a:prstGeom>
          <a:ln w="12700">
            <a:miter lim="400000"/>
          </a:ln>
        </p:spPr>
      </p:pic>
      <p:pic>
        <p:nvPicPr>
          <p:cNvPr id="359" name="unnamed.png" descr="unnamed.png"/>
          <p:cNvPicPr>
            <a:picLocks noChangeAspect="1"/>
          </p:cNvPicPr>
          <p:nvPr/>
        </p:nvPicPr>
        <p:blipFill>
          <a:blip r:embed="rId3">
            <a:extLst/>
          </a:blip>
          <a:srcRect l="54803" t="78859" r="28110" b="0"/>
          <a:stretch>
            <a:fillRect/>
          </a:stretch>
        </p:blipFill>
        <p:spPr>
          <a:xfrm rot="10800000">
            <a:off x="21277315" y="968079"/>
            <a:ext cx="512268" cy="633908"/>
          </a:xfrm>
          <a:prstGeom prst="rect">
            <a:avLst/>
          </a:prstGeom>
          <a:ln w="12700">
            <a:miter lim="400000"/>
          </a:ln>
        </p:spPr>
      </p:pic>
      <p:pic>
        <p:nvPicPr>
          <p:cNvPr id="360" name="unnamed.png" descr="unnamed.png"/>
          <p:cNvPicPr>
            <a:picLocks noChangeAspect="1"/>
          </p:cNvPicPr>
          <p:nvPr/>
        </p:nvPicPr>
        <p:blipFill>
          <a:blip r:embed="rId3">
            <a:extLst/>
          </a:blip>
          <a:srcRect l="54803" t="78859" r="28110" b="0"/>
          <a:stretch>
            <a:fillRect/>
          </a:stretch>
        </p:blipFill>
        <p:spPr>
          <a:xfrm rot="10800000">
            <a:off x="20709001" y="307507"/>
            <a:ext cx="512268" cy="633908"/>
          </a:xfrm>
          <a:prstGeom prst="rect">
            <a:avLst/>
          </a:prstGeom>
          <a:ln w="12700">
            <a:miter lim="400000"/>
          </a:ln>
        </p:spPr>
      </p:pic>
      <p:pic>
        <p:nvPicPr>
          <p:cNvPr id="361" name="unnamed.png" descr="unnamed.png"/>
          <p:cNvPicPr>
            <a:picLocks noChangeAspect="1"/>
          </p:cNvPicPr>
          <p:nvPr/>
        </p:nvPicPr>
        <p:blipFill>
          <a:blip r:embed="rId3">
            <a:extLst/>
          </a:blip>
          <a:srcRect l="54803" t="78859" r="28110" b="0"/>
          <a:stretch>
            <a:fillRect/>
          </a:stretch>
        </p:blipFill>
        <p:spPr>
          <a:xfrm rot="10800000">
            <a:off x="21319485" y="421807"/>
            <a:ext cx="512268" cy="633908"/>
          </a:xfrm>
          <a:prstGeom prst="rect">
            <a:avLst/>
          </a:prstGeom>
          <a:ln w="12700">
            <a:miter lim="400000"/>
          </a:ln>
        </p:spPr>
      </p:pic>
      <p:pic>
        <p:nvPicPr>
          <p:cNvPr id="362" name="unnamed.png" descr="unnamed.png"/>
          <p:cNvPicPr>
            <a:picLocks noChangeAspect="1"/>
          </p:cNvPicPr>
          <p:nvPr/>
        </p:nvPicPr>
        <p:blipFill>
          <a:blip r:embed="rId3">
            <a:extLst/>
          </a:blip>
          <a:srcRect l="54803" t="78859" r="28110" b="0"/>
          <a:stretch>
            <a:fillRect/>
          </a:stretch>
        </p:blipFill>
        <p:spPr>
          <a:xfrm>
            <a:off x="21649635" y="1003635"/>
            <a:ext cx="512268" cy="633908"/>
          </a:xfrm>
          <a:prstGeom prst="rect">
            <a:avLst/>
          </a:prstGeom>
          <a:ln w="12700">
            <a:miter lim="400000"/>
          </a:ln>
        </p:spPr>
      </p:pic>
      <p:pic>
        <p:nvPicPr>
          <p:cNvPr id="363" name="unnamed.png" descr="unnamed.png"/>
          <p:cNvPicPr>
            <a:picLocks noChangeAspect="1"/>
          </p:cNvPicPr>
          <p:nvPr/>
        </p:nvPicPr>
        <p:blipFill>
          <a:blip r:embed="rId3">
            <a:extLst/>
          </a:blip>
          <a:srcRect l="54803" t="78859" r="28110" b="0"/>
          <a:stretch>
            <a:fillRect/>
          </a:stretch>
        </p:blipFill>
        <p:spPr>
          <a:xfrm flipH="1" rot="10800000">
            <a:off x="17750890" y="783596"/>
            <a:ext cx="512268" cy="633908"/>
          </a:xfrm>
          <a:prstGeom prst="rect">
            <a:avLst/>
          </a:prstGeom>
          <a:ln w="12700">
            <a:miter lim="400000"/>
          </a:ln>
        </p:spPr>
      </p:pic>
      <p:pic>
        <p:nvPicPr>
          <p:cNvPr id="364" name="unnamed.png" descr="unnamed.png"/>
          <p:cNvPicPr>
            <a:picLocks noChangeAspect="1"/>
          </p:cNvPicPr>
          <p:nvPr/>
        </p:nvPicPr>
        <p:blipFill>
          <a:blip r:embed="rId3">
            <a:extLst/>
          </a:blip>
          <a:srcRect l="54803" t="78859" r="28110" b="0"/>
          <a:stretch>
            <a:fillRect/>
          </a:stretch>
        </p:blipFill>
        <p:spPr>
          <a:xfrm flipH="1">
            <a:off x="17440540" y="1003635"/>
            <a:ext cx="512268" cy="633908"/>
          </a:xfrm>
          <a:prstGeom prst="rect">
            <a:avLst/>
          </a:prstGeom>
          <a:ln w="12700">
            <a:miter lim="400000"/>
          </a:ln>
        </p:spPr>
      </p:pic>
      <p:pic>
        <p:nvPicPr>
          <p:cNvPr id="365" name="unnamed.png" descr="unnamed.png"/>
          <p:cNvPicPr>
            <a:picLocks noChangeAspect="1"/>
          </p:cNvPicPr>
          <p:nvPr/>
        </p:nvPicPr>
        <p:blipFill>
          <a:blip r:embed="rId3">
            <a:extLst/>
          </a:blip>
          <a:srcRect l="54803" t="78859" r="28110" b="0"/>
          <a:stretch>
            <a:fillRect/>
          </a:stretch>
        </p:blipFill>
        <p:spPr>
          <a:xfrm flipH="1">
            <a:off x="17157562" y="1571113"/>
            <a:ext cx="512268" cy="633908"/>
          </a:xfrm>
          <a:prstGeom prst="rect">
            <a:avLst/>
          </a:prstGeom>
          <a:ln w="12700">
            <a:miter lim="400000"/>
          </a:ln>
        </p:spPr>
      </p:pic>
      <p:pic>
        <p:nvPicPr>
          <p:cNvPr id="366" name="unnamed.png" descr="unnamed.png"/>
          <p:cNvPicPr>
            <a:picLocks noChangeAspect="1"/>
          </p:cNvPicPr>
          <p:nvPr/>
        </p:nvPicPr>
        <p:blipFill>
          <a:blip r:embed="rId3">
            <a:extLst/>
          </a:blip>
          <a:srcRect l="54803" t="78859" r="28110" b="0"/>
          <a:stretch>
            <a:fillRect/>
          </a:stretch>
        </p:blipFill>
        <p:spPr>
          <a:xfrm flipH="1">
            <a:off x="17157562" y="601458"/>
            <a:ext cx="512268" cy="633908"/>
          </a:xfrm>
          <a:prstGeom prst="rect">
            <a:avLst/>
          </a:prstGeom>
          <a:ln w="12700">
            <a:miter lim="400000"/>
          </a:ln>
        </p:spPr>
      </p:pic>
      <p:pic>
        <p:nvPicPr>
          <p:cNvPr id="367" name="unnamed.png" descr="unnamed.png"/>
          <p:cNvPicPr>
            <a:picLocks noChangeAspect="1"/>
          </p:cNvPicPr>
          <p:nvPr/>
        </p:nvPicPr>
        <p:blipFill>
          <a:blip r:embed="rId3">
            <a:extLst/>
          </a:blip>
          <a:srcRect l="54803" t="78859" r="28110" b="0"/>
          <a:stretch>
            <a:fillRect/>
          </a:stretch>
        </p:blipFill>
        <p:spPr>
          <a:xfrm flipH="1">
            <a:off x="16790503" y="601458"/>
            <a:ext cx="512268" cy="633908"/>
          </a:xfrm>
          <a:prstGeom prst="rect">
            <a:avLst/>
          </a:prstGeom>
          <a:ln w="12700">
            <a:miter lim="400000"/>
          </a:ln>
        </p:spPr>
      </p:pic>
      <p:pic>
        <p:nvPicPr>
          <p:cNvPr id="368" name="unnamed.png" descr="unnamed.png"/>
          <p:cNvPicPr>
            <a:picLocks noChangeAspect="1"/>
          </p:cNvPicPr>
          <p:nvPr/>
        </p:nvPicPr>
        <p:blipFill>
          <a:blip r:embed="rId3">
            <a:extLst/>
          </a:blip>
          <a:srcRect l="54803" t="78859" r="28110" b="0"/>
          <a:stretch>
            <a:fillRect/>
          </a:stretch>
        </p:blipFill>
        <p:spPr>
          <a:xfrm>
            <a:off x="18600722" y="1569233"/>
            <a:ext cx="512268" cy="633908"/>
          </a:xfrm>
          <a:prstGeom prst="rect">
            <a:avLst/>
          </a:prstGeom>
          <a:ln w="12700">
            <a:miter lim="400000"/>
          </a:ln>
        </p:spPr>
      </p:pic>
      <p:pic>
        <p:nvPicPr>
          <p:cNvPr id="369" name="unnamed.png" descr="unnamed.png"/>
          <p:cNvPicPr>
            <a:picLocks noChangeAspect="1"/>
          </p:cNvPicPr>
          <p:nvPr/>
        </p:nvPicPr>
        <p:blipFill>
          <a:blip r:embed="rId3">
            <a:extLst/>
          </a:blip>
          <a:srcRect l="54803" t="78859" r="28110" b="0"/>
          <a:stretch>
            <a:fillRect/>
          </a:stretch>
        </p:blipFill>
        <p:spPr>
          <a:xfrm>
            <a:off x="19527822" y="1696233"/>
            <a:ext cx="512268" cy="633908"/>
          </a:xfrm>
          <a:prstGeom prst="rect">
            <a:avLst/>
          </a:prstGeom>
          <a:ln w="12700">
            <a:miter lim="400000"/>
          </a:ln>
        </p:spPr>
      </p:pic>
      <p:pic>
        <p:nvPicPr>
          <p:cNvPr id="370" name="unnamed.png" descr="unnamed.png"/>
          <p:cNvPicPr>
            <a:picLocks noChangeAspect="1"/>
          </p:cNvPicPr>
          <p:nvPr/>
        </p:nvPicPr>
        <p:blipFill>
          <a:blip r:embed="rId3">
            <a:extLst/>
          </a:blip>
          <a:srcRect l="54803" t="78859" r="28110" b="0"/>
          <a:stretch>
            <a:fillRect/>
          </a:stretch>
        </p:blipFill>
        <p:spPr>
          <a:xfrm>
            <a:off x="20262814" y="1696233"/>
            <a:ext cx="512268" cy="633908"/>
          </a:xfrm>
          <a:prstGeom prst="rect">
            <a:avLst/>
          </a:prstGeom>
          <a:ln w="12700">
            <a:miter lim="400000"/>
          </a:ln>
        </p:spPr>
      </p:pic>
      <p:pic>
        <p:nvPicPr>
          <p:cNvPr id="371" name="unnamed.png" descr="unnamed.png"/>
          <p:cNvPicPr>
            <a:picLocks noChangeAspect="1"/>
          </p:cNvPicPr>
          <p:nvPr/>
        </p:nvPicPr>
        <p:blipFill>
          <a:blip r:embed="rId3">
            <a:extLst/>
          </a:blip>
          <a:srcRect l="54803" t="78859" r="28110" b="0"/>
          <a:stretch>
            <a:fillRect/>
          </a:stretch>
        </p:blipFill>
        <p:spPr>
          <a:xfrm>
            <a:off x="20810522" y="1620033"/>
            <a:ext cx="512268" cy="633908"/>
          </a:xfrm>
          <a:prstGeom prst="rect">
            <a:avLst/>
          </a:prstGeom>
          <a:ln w="12700">
            <a:miter lim="400000"/>
          </a:ln>
        </p:spPr>
      </p:pic>
      <p:pic>
        <p:nvPicPr>
          <p:cNvPr id="372" name="unnamed.png" descr="unnamed.png"/>
          <p:cNvPicPr>
            <a:picLocks noChangeAspect="1"/>
          </p:cNvPicPr>
          <p:nvPr/>
        </p:nvPicPr>
        <p:blipFill>
          <a:blip r:embed="rId3">
            <a:extLst/>
          </a:blip>
          <a:srcRect l="54803" t="78859" r="28110" b="0"/>
          <a:stretch>
            <a:fillRect/>
          </a:stretch>
        </p:blipFill>
        <p:spPr>
          <a:xfrm>
            <a:off x="21420122" y="1620033"/>
            <a:ext cx="512268" cy="633908"/>
          </a:xfrm>
          <a:prstGeom prst="rect">
            <a:avLst/>
          </a:prstGeom>
          <a:ln w="12700">
            <a:miter lim="400000"/>
          </a:ln>
        </p:spPr>
      </p:pic>
      <p:pic>
        <p:nvPicPr>
          <p:cNvPr id="373" name="unnamed.png" descr="unnamed.png"/>
          <p:cNvPicPr>
            <a:picLocks noChangeAspect="1"/>
          </p:cNvPicPr>
          <p:nvPr/>
        </p:nvPicPr>
        <p:blipFill>
          <a:blip r:embed="rId3">
            <a:extLst/>
          </a:blip>
          <a:srcRect l="54803" t="78859" r="28110" b="0"/>
          <a:stretch>
            <a:fillRect/>
          </a:stretch>
        </p:blipFill>
        <p:spPr>
          <a:xfrm>
            <a:off x="21039072" y="458241"/>
            <a:ext cx="512268" cy="633908"/>
          </a:xfrm>
          <a:prstGeom prst="rect">
            <a:avLst/>
          </a:prstGeom>
          <a:ln w="12700">
            <a:miter lim="400000"/>
          </a:ln>
        </p:spPr>
      </p:pic>
      <p:pic>
        <p:nvPicPr>
          <p:cNvPr id="374" name="unnamed.png" descr="unnamed.png"/>
          <p:cNvPicPr>
            <a:picLocks noChangeAspect="1"/>
          </p:cNvPicPr>
          <p:nvPr/>
        </p:nvPicPr>
        <p:blipFill>
          <a:blip r:embed="rId3">
            <a:extLst/>
          </a:blip>
          <a:srcRect l="54803" t="78859" r="28110" b="0"/>
          <a:stretch>
            <a:fillRect/>
          </a:stretch>
        </p:blipFill>
        <p:spPr>
          <a:xfrm flipH="1">
            <a:off x="19921522" y="1620033"/>
            <a:ext cx="512268" cy="633908"/>
          </a:xfrm>
          <a:prstGeom prst="rect">
            <a:avLst/>
          </a:prstGeom>
          <a:ln w="12700">
            <a:miter lim="400000"/>
          </a:ln>
        </p:spPr>
      </p:pic>
      <p:pic>
        <p:nvPicPr>
          <p:cNvPr id="375" name="unnamed.png" descr="unnamed.png"/>
          <p:cNvPicPr>
            <a:picLocks noChangeAspect="1"/>
          </p:cNvPicPr>
          <p:nvPr/>
        </p:nvPicPr>
        <p:blipFill>
          <a:blip r:embed="rId3">
            <a:extLst/>
          </a:blip>
          <a:srcRect l="54803" t="78859" r="28110" b="0"/>
          <a:stretch>
            <a:fillRect/>
          </a:stretch>
        </p:blipFill>
        <p:spPr>
          <a:xfrm flipH="1">
            <a:off x="20885826" y="817482"/>
            <a:ext cx="512268" cy="633908"/>
          </a:xfrm>
          <a:prstGeom prst="rect">
            <a:avLst/>
          </a:prstGeom>
          <a:ln w="12700">
            <a:miter lim="400000"/>
          </a:ln>
        </p:spPr>
      </p:pic>
      <p:pic>
        <p:nvPicPr>
          <p:cNvPr id="376" name="unnamed.png" descr="unnamed.png"/>
          <p:cNvPicPr>
            <a:picLocks noChangeAspect="1"/>
          </p:cNvPicPr>
          <p:nvPr/>
        </p:nvPicPr>
        <p:blipFill>
          <a:blip r:embed="rId3">
            <a:extLst/>
          </a:blip>
          <a:srcRect l="54803" t="78859" r="28110" b="0"/>
          <a:stretch>
            <a:fillRect/>
          </a:stretch>
        </p:blipFill>
        <p:spPr>
          <a:xfrm flipH="1">
            <a:off x="20101325" y="1259672"/>
            <a:ext cx="512268" cy="633908"/>
          </a:xfrm>
          <a:prstGeom prst="rect">
            <a:avLst/>
          </a:prstGeom>
          <a:ln w="12700">
            <a:miter lim="400000"/>
          </a:ln>
        </p:spPr>
      </p:pic>
      <p:pic>
        <p:nvPicPr>
          <p:cNvPr id="377" name="unnamed.png" descr="unnamed.png"/>
          <p:cNvPicPr>
            <a:picLocks noChangeAspect="1"/>
          </p:cNvPicPr>
          <p:nvPr/>
        </p:nvPicPr>
        <p:blipFill>
          <a:blip r:embed="rId3">
            <a:extLst/>
          </a:blip>
          <a:srcRect l="54803" t="78859" r="28110" b="0"/>
          <a:stretch>
            <a:fillRect/>
          </a:stretch>
        </p:blipFill>
        <p:spPr>
          <a:xfrm flipH="1">
            <a:off x="21142009" y="1259672"/>
            <a:ext cx="512268" cy="633908"/>
          </a:xfrm>
          <a:prstGeom prst="rect">
            <a:avLst/>
          </a:prstGeom>
          <a:ln w="12700">
            <a:miter lim="400000"/>
          </a:ln>
        </p:spPr>
      </p:pic>
      <p:pic>
        <p:nvPicPr>
          <p:cNvPr id="378" name="unnamed.png" descr="unnamed.png"/>
          <p:cNvPicPr>
            <a:picLocks noChangeAspect="1"/>
          </p:cNvPicPr>
          <p:nvPr/>
        </p:nvPicPr>
        <p:blipFill>
          <a:blip r:embed="rId3">
            <a:extLst/>
          </a:blip>
          <a:srcRect l="54803" t="78859" r="28110" b="0"/>
          <a:stretch>
            <a:fillRect/>
          </a:stretch>
        </p:blipFill>
        <p:spPr>
          <a:xfrm flipH="1">
            <a:off x="22406608" y="458241"/>
            <a:ext cx="512268" cy="633908"/>
          </a:xfrm>
          <a:prstGeom prst="rect">
            <a:avLst/>
          </a:prstGeom>
          <a:ln w="12700">
            <a:miter lim="400000"/>
          </a:ln>
        </p:spPr>
      </p:pic>
      <p:pic>
        <p:nvPicPr>
          <p:cNvPr id="379" name="unnamed.png" descr="unnamed.png"/>
          <p:cNvPicPr>
            <a:picLocks noChangeAspect="1"/>
          </p:cNvPicPr>
          <p:nvPr/>
        </p:nvPicPr>
        <p:blipFill>
          <a:blip r:embed="rId3">
            <a:extLst/>
          </a:blip>
          <a:srcRect l="54803" t="78859" r="28110" b="0"/>
          <a:stretch>
            <a:fillRect/>
          </a:stretch>
        </p:blipFill>
        <p:spPr>
          <a:xfrm flipH="1">
            <a:off x="21396978" y="1154271"/>
            <a:ext cx="512268" cy="633908"/>
          </a:xfrm>
          <a:prstGeom prst="rect">
            <a:avLst/>
          </a:prstGeom>
          <a:ln w="12700">
            <a:miter lim="400000"/>
          </a:ln>
        </p:spPr>
      </p:pic>
      <p:pic>
        <p:nvPicPr>
          <p:cNvPr id="380" name="unnamed.png" descr="unnamed.png"/>
          <p:cNvPicPr>
            <a:picLocks noChangeAspect="1"/>
          </p:cNvPicPr>
          <p:nvPr/>
        </p:nvPicPr>
        <p:blipFill>
          <a:blip r:embed="rId3">
            <a:extLst/>
          </a:blip>
          <a:srcRect l="54803" t="78859" r="28110" b="0"/>
          <a:stretch>
            <a:fillRect/>
          </a:stretch>
        </p:blipFill>
        <p:spPr>
          <a:xfrm flipH="1">
            <a:off x="21725048" y="1558165"/>
            <a:ext cx="512268" cy="633908"/>
          </a:xfrm>
          <a:prstGeom prst="rect">
            <a:avLst/>
          </a:prstGeom>
          <a:ln w="12700">
            <a:miter lim="400000"/>
          </a:ln>
        </p:spPr>
      </p:pic>
      <p:pic>
        <p:nvPicPr>
          <p:cNvPr id="381" name="unnamed.png" descr="unnamed.png"/>
          <p:cNvPicPr>
            <a:picLocks noChangeAspect="1"/>
          </p:cNvPicPr>
          <p:nvPr/>
        </p:nvPicPr>
        <p:blipFill>
          <a:blip r:embed="rId3">
            <a:extLst/>
          </a:blip>
          <a:srcRect l="54803" t="78859" r="28110" b="0"/>
          <a:stretch>
            <a:fillRect/>
          </a:stretch>
        </p:blipFill>
        <p:spPr>
          <a:xfrm flipH="1" rot="10800000">
            <a:off x="18727722" y="1569233"/>
            <a:ext cx="512268" cy="633908"/>
          </a:xfrm>
          <a:prstGeom prst="rect">
            <a:avLst/>
          </a:prstGeom>
          <a:ln w="12700">
            <a:miter lim="400000"/>
          </a:ln>
        </p:spPr>
      </p:pic>
      <p:pic>
        <p:nvPicPr>
          <p:cNvPr id="382" name="unnamed.png" descr="unnamed.png"/>
          <p:cNvPicPr>
            <a:picLocks noChangeAspect="1"/>
          </p:cNvPicPr>
          <p:nvPr/>
        </p:nvPicPr>
        <p:blipFill>
          <a:blip r:embed="rId3">
            <a:extLst/>
          </a:blip>
          <a:srcRect l="54803" t="78859" r="28110" b="0"/>
          <a:stretch>
            <a:fillRect/>
          </a:stretch>
        </p:blipFill>
        <p:spPr>
          <a:xfrm flipH="1" rot="10800000">
            <a:off x="19352105" y="1639200"/>
            <a:ext cx="512268" cy="633908"/>
          </a:xfrm>
          <a:prstGeom prst="rect">
            <a:avLst/>
          </a:prstGeom>
          <a:ln w="12700">
            <a:miter lim="400000"/>
          </a:ln>
        </p:spPr>
      </p:pic>
      <p:pic>
        <p:nvPicPr>
          <p:cNvPr id="383" name="unnamed.png" descr="unnamed.png"/>
          <p:cNvPicPr>
            <a:picLocks noChangeAspect="1"/>
          </p:cNvPicPr>
          <p:nvPr/>
        </p:nvPicPr>
        <p:blipFill>
          <a:blip r:embed="rId3">
            <a:extLst/>
          </a:blip>
          <a:srcRect l="54803" t="78859" r="28110" b="0"/>
          <a:stretch>
            <a:fillRect/>
          </a:stretch>
        </p:blipFill>
        <p:spPr>
          <a:xfrm flipH="1" rot="10800000">
            <a:off x="19064590" y="458143"/>
            <a:ext cx="512268" cy="633908"/>
          </a:xfrm>
          <a:prstGeom prst="rect">
            <a:avLst/>
          </a:prstGeom>
          <a:ln w="12700">
            <a:miter lim="400000"/>
          </a:ln>
        </p:spPr>
      </p:pic>
      <p:pic>
        <p:nvPicPr>
          <p:cNvPr id="384" name="unnamed.png" descr="unnamed.png"/>
          <p:cNvPicPr>
            <a:picLocks noChangeAspect="1"/>
          </p:cNvPicPr>
          <p:nvPr/>
        </p:nvPicPr>
        <p:blipFill>
          <a:blip r:embed="rId3">
            <a:extLst/>
          </a:blip>
          <a:srcRect l="54803" t="78859" r="28110" b="0"/>
          <a:stretch>
            <a:fillRect/>
          </a:stretch>
        </p:blipFill>
        <p:spPr>
          <a:xfrm flipH="1" rot="10800000">
            <a:off x="21829942" y="458143"/>
            <a:ext cx="512268" cy="633908"/>
          </a:xfrm>
          <a:prstGeom prst="rect">
            <a:avLst/>
          </a:prstGeom>
          <a:ln w="12700">
            <a:miter lim="400000"/>
          </a:ln>
        </p:spPr>
      </p:pic>
      <p:pic>
        <p:nvPicPr>
          <p:cNvPr id="385" name="unnamed.png" descr="unnamed.png"/>
          <p:cNvPicPr>
            <a:picLocks noChangeAspect="1"/>
          </p:cNvPicPr>
          <p:nvPr/>
        </p:nvPicPr>
        <p:blipFill>
          <a:blip r:embed="rId3">
            <a:extLst/>
          </a:blip>
          <a:srcRect l="54803" t="78859" r="28110" b="0"/>
          <a:stretch>
            <a:fillRect/>
          </a:stretch>
        </p:blipFill>
        <p:spPr>
          <a:xfrm flipH="1" rot="10800000">
            <a:off x="22512223" y="934233"/>
            <a:ext cx="512268" cy="633908"/>
          </a:xfrm>
          <a:prstGeom prst="rect">
            <a:avLst/>
          </a:prstGeom>
          <a:ln w="12700">
            <a:miter lim="400000"/>
          </a:ln>
        </p:spPr>
      </p:pic>
      <p:pic>
        <p:nvPicPr>
          <p:cNvPr id="386" name="unnamed.png" descr="unnamed.png"/>
          <p:cNvPicPr>
            <a:picLocks noChangeAspect="1"/>
          </p:cNvPicPr>
          <p:nvPr/>
        </p:nvPicPr>
        <p:blipFill>
          <a:blip r:embed="rId3">
            <a:extLst/>
          </a:blip>
          <a:srcRect l="54803" t="78859" r="28110" b="0"/>
          <a:stretch>
            <a:fillRect/>
          </a:stretch>
        </p:blipFill>
        <p:spPr>
          <a:xfrm flipH="1" rot="10800000">
            <a:off x="22436220" y="1569135"/>
            <a:ext cx="512268" cy="633908"/>
          </a:xfrm>
          <a:prstGeom prst="rect">
            <a:avLst/>
          </a:prstGeom>
          <a:ln w="12700">
            <a:miter lim="400000"/>
          </a:ln>
        </p:spPr>
      </p:pic>
      <p:pic>
        <p:nvPicPr>
          <p:cNvPr id="387" name="unnamed.png" descr="unnamed.png"/>
          <p:cNvPicPr>
            <a:picLocks noChangeAspect="1"/>
          </p:cNvPicPr>
          <p:nvPr/>
        </p:nvPicPr>
        <p:blipFill>
          <a:blip r:embed="rId3">
            <a:extLst/>
          </a:blip>
          <a:srcRect l="54803" t="78859" r="28110" b="0"/>
          <a:stretch>
            <a:fillRect/>
          </a:stretch>
        </p:blipFill>
        <p:spPr>
          <a:xfrm rot="10800000">
            <a:off x="21013784" y="1558068"/>
            <a:ext cx="512268" cy="633908"/>
          </a:xfrm>
          <a:prstGeom prst="rect">
            <a:avLst/>
          </a:prstGeom>
          <a:ln w="12700">
            <a:miter lim="400000"/>
          </a:ln>
        </p:spPr>
      </p:pic>
      <p:pic>
        <p:nvPicPr>
          <p:cNvPr id="388" name="unnamed.png" descr="unnamed.png"/>
          <p:cNvPicPr>
            <a:picLocks noChangeAspect="1"/>
          </p:cNvPicPr>
          <p:nvPr/>
        </p:nvPicPr>
        <p:blipFill>
          <a:blip r:embed="rId3">
            <a:extLst/>
          </a:blip>
          <a:srcRect l="54803" t="78859" r="28110" b="0"/>
          <a:stretch>
            <a:fillRect/>
          </a:stretch>
        </p:blipFill>
        <p:spPr>
          <a:xfrm rot="10800000">
            <a:off x="18293305" y="1639200"/>
            <a:ext cx="512268" cy="633908"/>
          </a:xfrm>
          <a:prstGeom prst="rect">
            <a:avLst/>
          </a:prstGeom>
          <a:ln w="12700">
            <a:miter lim="400000"/>
          </a:ln>
        </p:spPr>
      </p:pic>
      <p:pic>
        <p:nvPicPr>
          <p:cNvPr id="389" name="unnamed.png" descr="unnamed.png"/>
          <p:cNvPicPr>
            <a:picLocks noChangeAspect="1"/>
          </p:cNvPicPr>
          <p:nvPr/>
        </p:nvPicPr>
        <p:blipFill>
          <a:blip r:embed="rId3">
            <a:extLst/>
          </a:blip>
          <a:srcRect l="54803" t="78859" r="28110" b="0"/>
          <a:stretch>
            <a:fillRect/>
          </a:stretch>
        </p:blipFill>
        <p:spPr>
          <a:xfrm rot="10800000">
            <a:off x="22007536" y="934233"/>
            <a:ext cx="512268" cy="633908"/>
          </a:xfrm>
          <a:prstGeom prst="rect">
            <a:avLst/>
          </a:prstGeom>
          <a:ln w="12700">
            <a:miter lim="400000"/>
          </a:ln>
        </p:spPr>
      </p:pic>
      <p:pic>
        <p:nvPicPr>
          <p:cNvPr id="390" name="unnamed.png" descr="unnamed.png"/>
          <p:cNvPicPr>
            <a:picLocks noChangeAspect="1"/>
          </p:cNvPicPr>
          <p:nvPr/>
        </p:nvPicPr>
        <p:blipFill>
          <a:blip r:embed="rId3">
            <a:extLst/>
          </a:blip>
          <a:srcRect l="54803" t="78859" r="28110" b="0"/>
          <a:stretch>
            <a:fillRect/>
          </a:stretch>
        </p:blipFill>
        <p:spPr>
          <a:xfrm rot="10800000">
            <a:off x="21303590" y="679362"/>
            <a:ext cx="512268" cy="633908"/>
          </a:xfrm>
          <a:prstGeom prst="rect">
            <a:avLst/>
          </a:prstGeom>
          <a:ln w="12700">
            <a:miter lim="400000"/>
          </a:ln>
        </p:spPr>
      </p:pic>
      <p:pic>
        <p:nvPicPr>
          <p:cNvPr id="391" name="unnamed.png" descr="unnamed.png"/>
          <p:cNvPicPr>
            <a:picLocks noChangeAspect="1"/>
          </p:cNvPicPr>
          <p:nvPr/>
        </p:nvPicPr>
        <p:blipFill>
          <a:blip r:embed="rId3">
            <a:extLst/>
          </a:blip>
          <a:srcRect l="54803" t="78859" r="28110" b="0"/>
          <a:stretch>
            <a:fillRect/>
          </a:stretch>
        </p:blipFill>
        <p:spPr>
          <a:xfrm rot="10800000">
            <a:off x="22054384" y="1259574"/>
            <a:ext cx="512268" cy="633908"/>
          </a:xfrm>
          <a:prstGeom prst="rect">
            <a:avLst/>
          </a:prstGeom>
          <a:ln w="12700">
            <a:miter lim="400000"/>
          </a:ln>
        </p:spPr>
      </p:pic>
      <p:pic>
        <p:nvPicPr>
          <p:cNvPr id="392" name="unnamed.png" descr="unnamed.png"/>
          <p:cNvPicPr>
            <a:picLocks noChangeAspect="1"/>
          </p:cNvPicPr>
          <p:nvPr/>
        </p:nvPicPr>
        <p:blipFill>
          <a:blip r:embed="rId3">
            <a:extLst/>
          </a:blip>
          <a:srcRect l="54803" t="78859" r="28110" b="0"/>
          <a:stretch>
            <a:fillRect/>
          </a:stretch>
        </p:blipFill>
        <p:spPr>
          <a:xfrm>
            <a:off x="17472643" y="584008"/>
            <a:ext cx="512268" cy="633908"/>
          </a:xfrm>
          <a:prstGeom prst="rect">
            <a:avLst/>
          </a:prstGeom>
          <a:ln w="12700">
            <a:miter lim="400000"/>
          </a:ln>
        </p:spPr>
      </p:pic>
      <p:pic>
        <p:nvPicPr>
          <p:cNvPr id="393" name="unnamed.png" descr="unnamed.png"/>
          <p:cNvPicPr>
            <a:picLocks noChangeAspect="1"/>
          </p:cNvPicPr>
          <p:nvPr/>
        </p:nvPicPr>
        <p:blipFill>
          <a:blip r:embed="rId3">
            <a:extLst/>
          </a:blip>
          <a:srcRect l="54803" t="78859" r="28110" b="0"/>
          <a:stretch>
            <a:fillRect/>
          </a:stretch>
        </p:blipFill>
        <p:spPr>
          <a:xfrm flipH="1" rot="10800000">
            <a:off x="16960176" y="572443"/>
            <a:ext cx="486912" cy="602532"/>
          </a:xfrm>
          <a:prstGeom prst="rect">
            <a:avLst/>
          </a:prstGeom>
          <a:ln w="12700">
            <a:miter lim="400000"/>
          </a:ln>
        </p:spPr>
      </p:pic>
      <p:pic>
        <p:nvPicPr>
          <p:cNvPr id="394" name="unnamed.png" descr="unnamed.png"/>
          <p:cNvPicPr>
            <a:picLocks noChangeAspect="1"/>
          </p:cNvPicPr>
          <p:nvPr/>
        </p:nvPicPr>
        <p:blipFill>
          <a:blip r:embed="rId3">
            <a:extLst/>
          </a:blip>
          <a:srcRect l="54803" t="78859" r="28110" b="0"/>
          <a:stretch>
            <a:fillRect/>
          </a:stretch>
        </p:blipFill>
        <p:spPr>
          <a:xfrm flipH="1">
            <a:off x="18808505" y="1154271"/>
            <a:ext cx="512268" cy="633908"/>
          </a:xfrm>
          <a:prstGeom prst="rect">
            <a:avLst/>
          </a:prstGeom>
          <a:ln w="12700">
            <a:miter lim="400000"/>
          </a:ln>
        </p:spPr>
      </p:pic>
      <p:pic>
        <p:nvPicPr>
          <p:cNvPr id="395" name="unnamed.png" descr="unnamed.png"/>
          <p:cNvPicPr>
            <a:picLocks noChangeAspect="1"/>
          </p:cNvPicPr>
          <p:nvPr/>
        </p:nvPicPr>
        <p:blipFill>
          <a:blip r:embed="rId3">
            <a:extLst/>
          </a:blip>
          <a:srcRect l="54803" t="78859" r="28110" b="0"/>
          <a:stretch>
            <a:fillRect/>
          </a:stretch>
        </p:blipFill>
        <p:spPr>
          <a:xfrm flipH="1">
            <a:off x="18293305" y="458241"/>
            <a:ext cx="512268" cy="633908"/>
          </a:xfrm>
          <a:prstGeom prst="rect">
            <a:avLst/>
          </a:prstGeom>
          <a:ln w="12700">
            <a:miter lim="400000"/>
          </a:ln>
        </p:spPr>
      </p:pic>
      <p:pic>
        <p:nvPicPr>
          <p:cNvPr id="396" name="unnamed.png" descr="unnamed.png"/>
          <p:cNvPicPr>
            <a:picLocks noChangeAspect="1"/>
          </p:cNvPicPr>
          <p:nvPr/>
        </p:nvPicPr>
        <p:blipFill>
          <a:blip r:embed="rId3">
            <a:extLst/>
          </a:blip>
          <a:srcRect l="54803" t="78859" r="28110" b="0"/>
          <a:stretch>
            <a:fillRect/>
          </a:stretch>
        </p:blipFill>
        <p:spPr>
          <a:xfrm flipH="1">
            <a:off x="16789124" y="1570865"/>
            <a:ext cx="512268" cy="633908"/>
          </a:xfrm>
          <a:prstGeom prst="rect">
            <a:avLst/>
          </a:prstGeom>
          <a:ln w="12700">
            <a:miter lim="400000"/>
          </a:ln>
        </p:spPr>
      </p:pic>
      <p:pic>
        <p:nvPicPr>
          <p:cNvPr id="397" name="unnamed.png" descr="unnamed.png"/>
          <p:cNvPicPr>
            <a:picLocks noChangeAspect="1"/>
          </p:cNvPicPr>
          <p:nvPr/>
        </p:nvPicPr>
        <p:blipFill>
          <a:blip r:embed="rId3">
            <a:extLst/>
          </a:blip>
          <a:srcRect l="54803" t="78859" r="28110" b="0"/>
          <a:stretch>
            <a:fillRect/>
          </a:stretch>
        </p:blipFill>
        <p:spPr>
          <a:xfrm flipH="1">
            <a:off x="17472742" y="1631598"/>
            <a:ext cx="512267" cy="633908"/>
          </a:xfrm>
          <a:prstGeom prst="rect">
            <a:avLst/>
          </a:prstGeom>
          <a:ln w="12700">
            <a:miter lim="400000"/>
          </a:ln>
        </p:spPr>
      </p:pic>
      <p:pic>
        <p:nvPicPr>
          <p:cNvPr id="398" name="unnamed.png" descr="unnamed.png"/>
          <p:cNvPicPr>
            <a:picLocks noChangeAspect="1"/>
          </p:cNvPicPr>
          <p:nvPr/>
        </p:nvPicPr>
        <p:blipFill>
          <a:blip r:embed="rId3">
            <a:extLst/>
          </a:blip>
          <a:srcRect l="54803" t="78859" r="28110" b="0"/>
          <a:stretch>
            <a:fillRect/>
          </a:stretch>
        </p:blipFill>
        <p:spPr>
          <a:xfrm>
            <a:off x="18012905" y="1759830"/>
            <a:ext cx="512268" cy="633908"/>
          </a:xfrm>
          <a:prstGeom prst="rect">
            <a:avLst/>
          </a:prstGeom>
          <a:ln w="12700">
            <a:miter lim="400000"/>
          </a:ln>
        </p:spPr>
      </p:pic>
      <p:pic>
        <p:nvPicPr>
          <p:cNvPr id="399" name="unnamed.png" descr="unnamed.png"/>
          <p:cNvPicPr>
            <a:picLocks noChangeAspect="1"/>
          </p:cNvPicPr>
          <p:nvPr/>
        </p:nvPicPr>
        <p:blipFill>
          <a:blip r:embed="rId3">
            <a:extLst/>
          </a:blip>
          <a:srcRect l="54803" t="78859" r="28110" b="0"/>
          <a:stretch>
            <a:fillRect/>
          </a:stretch>
        </p:blipFill>
        <p:spPr>
          <a:xfrm>
            <a:off x="18124080" y="1259672"/>
            <a:ext cx="512268" cy="633908"/>
          </a:xfrm>
          <a:prstGeom prst="rect">
            <a:avLst/>
          </a:prstGeom>
          <a:ln w="12700">
            <a:miter lim="400000"/>
          </a:ln>
        </p:spPr>
      </p:pic>
      <p:pic>
        <p:nvPicPr>
          <p:cNvPr id="400" name="unnamed.png" descr="unnamed.png"/>
          <p:cNvPicPr>
            <a:picLocks noChangeAspect="1"/>
          </p:cNvPicPr>
          <p:nvPr/>
        </p:nvPicPr>
        <p:blipFill>
          <a:blip r:embed="rId3">
            <a:extLst/>
          </a:blip>
          <a:srcRect l="54803" t="78859" r="28110" b="0"/>
          <a:stretch>
            <a:fillRect/>
          </a:stretch>
        </p:blipFill>
        <p:spPr>
          <a:xfrm>
            <a:off x="18861190" y="1749692"/>
            <a:ext cx="512268" cy="633908"/>
          </a:xfrm>
          <a:prstGeom prst="rect">
            <a:avLst/>
          </a:prstGeom>
          <a:ln w="12700">
            <a:miter lim="400000"/>
          </a:ln>
        </p:spPr>
      </p:pic>
      <p:pic>
        <p:nvPicPr>
          <p:cNvPr id="401" name="unnamed.png" descr="unnamed.png"/>
          <p:cNvPicPr>
            <a:picLocks noChangeAspect="1"/>
          </p:cNvPicPr>
          <p:nvPr/>
        </p:nvPicPr>
        <p:blipFill>
          <a:blip r:embed="rId3">
            <a:extLst/>
          </a:blip>
          <a:srcRect l="54803" t="78859" r="28110" b="0"/>
          <a:stretch>
            <a:fillRect/>
          </a:stretch>
        </p:blipFill>
        <p:spPr>
          <a:xfrm>
            <a:off x="17800003" y="458241"/>
            <a:ext cx="512268" cy="633908"/>
          </a:xfrm>
          <a:prstGeom prst="rect">
            <a:avLst/>
          </a:prstGeom>
          <a:ln w="12700">
            <a:miter lim="400000"/>
          </a:ln>
        </p:spPr>
      </p:pic>
      <p:pic>
        <p:nvPicPr>
          <p:cNvPr id="402" name="unnamed.png" descr="unnamed.png"/>
          <p:cNvPicPr>
            <a:picLocks noChangeAspect="1"/>
          </p:cNvPicPr>
          <p:nvPr/>
        </p:nvPicPr>
        <p:blipFill>
          <a:blip r:embed="rId3">
            <a:extLst/>
          </a:blip>
          <a:srcRect l="54803" t="78859" r="28110" b="0"/>
          <a:stretch>
            <a:fillRect/>
          </a:stretch>
        </p:blipFill>
        <p:spPr>
          <a:xfrm>
            <a:off x="19736919" y="817482"/>
            <a:ext cx="512268" cy="633908"/>
          </a:xfrm>
          <a:prstGeom prst="rect">
            <a:avLst/>
          </a:prstGeom>
          <a:ln w="12700">
            <a:miter lim="400000"/>
          </a:ln>
        </p:spPr>
      </p:pic>
      <p:pic>
        <p:nvPicPr>
          <p:cNvPr id="403" name="unnamed.png" descr="unnamed.png"/>
          <p:cNvPicPr>
            <a:picLocks noChangeAspect="1"/>
          </p:cNvPicPr>
          <p:nvPr/>
        </p:nvPicPr>
        <p:blipFill>
          <a:blip r:embed="rId3">
            <a:extLst/>
          </a:blip>
          <a:srcRect l="54803" t="78859" r="28110" b="0"/>
          <a:stretch>
            <a:fillRect/>
          </a:stretch>
        </p:blipFill>
        <p:spPr>
          <a:xfrm>
            <a:off x="16205978" y="1252328"/>
            <a:ext cx="512268" cy="633908"/>
          </a:xfrm>
          <a:prstGeom prst="rect">
            <a:avLst/>
          </a:prstGeom>
          <a:ln w="12700">
            <a:miter lim="400000"/>
          </a:ln>
        </p:spPr>
      </p:pic>
      <p:pic>
        <p:nvPicPr>
          <p:cNvPr id="404" name="unnamed.png" descr="unnamed.png"/>
          <p:cNvPicPr>
            <a:picLocks noChangeAspect="1"/>
          </p:cNvPicPr>
          <p:nvPr/>
        </p:nvPicPr>
        <p:blipFill>
          <a:blip r:embed="rId3">
            <a:extLst/>
          </a:blip>
          <a:srcRect l="54803" t="78859" r="28110" b="0"/>
          <a:stretch>
            <a:fillRect/>
          </a:stretch>
        </p:blipFill>
        <p:spPr>
          <a:xfrm flipH="1">
            <a:off x="18518290" y="1673492"/>
            <a:ext cx="512268" cy="633908"/>
          </a:xfrm>
          <a:prstGeom prst="rect">
            <a:avLst/>
          </a:prstGeom>
          <a:ln w="12700">
            <a:miter lim="400000"/>
          </a:ln>
        </p:spPr>
      </p:pic>
      <p:pic>
        <p:nvPicPr>
          <p:cNvPr id="405" name="unnamed.png" descr="unnamed.png"/>
          <p:cNvPicPr>
            <a:picLocks noChangeAspect="1"/>
          </p:cNvPicPr>
          <p:nvPr/>
        </p:nvPicPr>
        <p:blipFill>
          <a:blip r:embed="rId3">
            <a:extLst/>
          </a:blip>
          <a:srcRect l="54803" t="78859" r="28110" b="0"/>
          <a:stretch>
            <a:fillRect/>
          </a:stretch>
        </p:blipFill>
        <p:spPr>
          <a:xfrm flipH="1">
            <a:off x="18344637" y="817482"/>
            <a:ext cx="512268" cy="633908"/>
          </a:xfrm>
          <a:prstGeom prst="rect">
            <a:avLst/>
          </a:prstGeom>
          <a:ln w="12700">
            <a:miter lim="400000"/>
          </a:ln>
        </p:spPr>
      </p:pic>
      <p:pic>
        <p:nvPicPr>
          <p:cNvPr id="406" name="unnamed.png" descr="unnamed.png"/>
          <p:cNvPicPr>
            <a:picLocks noChangeAspect="1"/>
          </p:cNvPicPr>
          <p:nvPr/>
        </p:nvPicPr>
        <p:blipFill>
          <a:blip r:embed="rId3">
            <a:extLst/>
          </a:blip>
          <a:srcRect l="54803" t="78859" r="28110" b="0"/>
          <a:stretch>
            <a:fillRect/>
          </a:stretch>
        </p:blipFill>
        <p:spPr>
          <a:xfrm flipH="1">
            <a:off x="17923111" y="934330"/>
            <a:ext cx="512268" cy="633908"/>
          </a:xfrm>
          <a:prstGeom prst="rect">
            <a:avLst/>
          </a:prstGeom>
          <a:ln w="12700">
            <a:miter lim="400000"/>
          </a:ln>
        </p:spPr>
      </p:pic>
      <p:pic>
        <p:nvPicPr>
          <p:cNvPr id="407" name="unnamed.png" descr="unnamed.png"/>
          <p:cNvPicPr>
            <a:picLocks noChangeAspect="1"/>
          </p:cNvPicPr>
          <p:nvPr/>
        </p:nvPicPr>
        <p:blipFill>
          <a:blip r:embed="rId3">
            <a:extLst/>
          </a:blip>
          <a:srcRect l="54803" t="78859" r="28110" b="0"/>
          <a:stretch>
            <a:fillRect/>
          </a:stretch>
        </p:blipFill>
        <p:spPr>
          <a:xfrm flipH="1">
            <a:off x="18857003" y="817482"/>
            <a:ext cx="512268" cy="633908"/>
          </a:xfrm>
          <a:prstGeom prst="rect">
            <a:avLst/>
          </a:prstGeom>
          <a:ln w="12700">
            <a:miter lim="400000"/>
          </a:ln>
        </p:spPr>
      </p:pic>
      <p:pic>
        <p:nvPicPr>
          <p:cNvPr id="408" name="unnamed.png" descr="unnamed.png"/>
          <p:cNvPicPr>
            <a:picLocks noChangeAspect="1"/>
          </p:cNvPicPr>
          <p:nvPr/>
        </p:nvPicPr>
        <p:blipFill>
          <a:blip r:embed="rId3">
            <a:extLst/>
          </a:blip>
          <a:srcRect l="54803" t="78859" r="28110" b="0"/>
          <a:stretch>
            <a:fillRect/>
          </a:stretch>
        </p:blipFill>
        <p:spPr>
          <a:xfrm flipH="1">
            <a:off x="21699680" y="934330"/>
            <a:ext cx="512268" cy="633908"/>
          </a:xfrm>
          <a:prstGeom prst="rect">
            <a:avLst/>
          </a:prstGeom>
          <a:ln w="12700">
            <a:miter lim="400000"/>
          </a:ln>
        </p:spPr>
      </p:pic>
      <p:pic>
        <p:nvPicPr>
          <p:cNvPr id="409" name="unnamed.png" descr="unnamed.png"/>
          <p:cNvPicPr>
            <a:picLocks noChangeAspect="1"/>
          </p:cNvPicPr>
          <p:nvPr/>
        </p:nvPicPr>
        <p:blipFill>
          <a:blip r:embed="rId3">
            <a:extLst/>
          </a:blip>
          <a:srcRect l="54803" t="78859" r="28110" b="0"/>
          <a:stretch>
            <a:fillRect/>
          </a:stretch>
        </p:blipFill>
        <p:spPr>
          <a:xfrm flipH="1">
            <a:off x="19177696" y="1154271"/>
            <a:ext cx="512268" cy="633908"/>
          </a:xfrm>
          <a:prstGeom prst="rect">
            <a:avLst/>
          </a:prstGeom>
          <a:ln w="12700">
            <a:miter lim="400000"/>
          </a:ln>
        </p:spPr>
      </p:pic>
      <p:pic>
        <p:nvPicPr>
          <p:cNvPr id="410" name="unnamed.png" descr="unnamed.png"/>
          <p:cNvPicPr>
            <a:picLocks noChangeAspect="1"/>
          </p:cNvPicPr>
          <p:nvPr/>
        </p:nvPicPr>
        <p:blipFill>
          <a:blip r:embed="rId3">
            <a:extLst/>
          </a:blip>
          <a:srcRect l="54803" t="78859" r="28110" b="0"/>
          <a:stretch>
            <a:fillRect/>
          </a:stretch>
        </p:blipFill>
        <p:spPr>
          <a:xfrm flipH="1">
            <a:off x="20063486" y="973711"/>
            <a:ext cx="512268" cy="633908"/>
          </a:xfrm>
          <a:prstGeom prst="rect">
            <a:avLst/>
          </a:prstGeom>
          <a:ln w="12700">
            <a:miter lim="400000"/>
          </a:ln>
        </p:spPr>
      </p:pic>
      <p:pic>
        <p:nvPicPr>
          <p:cNvPr id="411" name="unnamed.png" descr="unnamed.png"/>
          <p:cNvPicPr>
            <a:picLocks noChangeAspect="1"/>
          </p:cNvPicPr>
          <p:nvPr/>
        </p:nvPicPr>
        <p:blipFill>
          <a:blip r:embed="rId3">
            <a:extLst/>
          </a:blip>
          <a:srcRect l="54803" t="78859" r="28110" b="0"/>
          <a:stretch>
            <a:fillRect/>
          </a:stretch>
        </p:blipFill>
        <p:spPr>
          <a:xfrm flipH="1" rot="10800000">
            <a:off x="17626488" y="1154173"/>
            <a:ext cx="512268" cy="633908"/>
          </a:xfrm>
          <a:prstGeom prst="rect">
            <a:avLst/>
          </a:prstGeom>
          <a:ln w="12700">
            <a:miter lim="400000"/>
          </a:ln>
        </p:spPr>
      </p:pic>
      <p:pic>
        <p:nvPicPr>
          <p:cNvPr id="412" name="unnamed.png" descr="unnamed.png"/>
          <p:cNvPicPr>
            <a:picLocks noChangeAspect="1"/>
          </p:cNvPicPr>
          <p:nvPr/>
        </p:nvPicPr>
        <p:blipFill>
          <a:blip r:embed="rId3">
            <a:extLst/>
          </a:blip>
          <a:srcRect l="54803" t="78859" r="28110" b="0"/>
          <a:stretch>
            <a:fillRect/>
          </a:stretch>
        </p:blipFill>
        <p:spPr>
          <a:xfrm flipH="1" rot="10800000">
            <a:off x="17314390" y="1154173"/>
            <a:ext cx="512268" cy="633908"/>
          </a:xfrm>
          <a:prstGeom prst="rect">
            <a:avLst/>
          </a:prstGeom>
          <a:ln w="12700">
            <a:miter lim="400000"/>
          </a:ln>
        </p:spPr>
      </p:pic>
      <p:pic>
        <p:nvPicPr>
          <p:cNvPr id="413" name="unnamed.png" descr="unnamed.png"/>
          <p:cNvPicPr>
            <a:picLocks noChangeAspect="1"/>
          </p:cNvPicPr>
          <p:nvPr/>
        </p:nvPicPr>
        <p:blipFill>
          <a:blip r:embed="rId3">
            <a:extLst/>
          </a:blip>
          <a:srcRect l="54803" t="78859" r="28110" b="0"/>
          <a:stretch>
            <a:fillRect/>
          </a:stretch>
        </p:blipFill>
        <p:spPr>
          <a:xfrm flipH="1" rot="10800000">
            <a:off x="18508250" y="1118715"/>
            <a:ext cx="512268" cy="633908"/>
          </a:xfrm>
          <a:prstGeom prst="rect">
            <a:avLst/>
          </a:prstGeom>
          <a:ln w="12700">
            <a:miter lim="400000"/>
          </a:ln>
        </p:spPr>
      </p:pic>
      <p:pic>
        <p:nvPicPr>
          <p:cNvPr id="414" name="unnamed.png" descr="unnamed.png"/>
          <p:cNvPicPr>
            <a:picLocks noChangeAspect="1"/>
          </p:cNvPicPr>
          <p:nvPr/>
        </p:nvPicPr>
        <p:blipFill>
          <a:blip r:embed="rId3">
            <a:extLst/>
          </a:blip>
          <a:srcRect l="54803" t="78859" r="28110" b="0"/>
          <a:stretch>
            <a:fillRect/>
          </a:stretch>
        </p:blipFill>
        <p:spPr>
          <a:xfrm flipH="1" rot="10800000">
            <a:off x="19119134" y="1259574"/>
            <a:ext cx="512268" cy="633908"/>
          </a:xfrm>
          <a:prstGeom prst="rect">
            <a:avLst/>
          </a:prstGeom>
          <a:ln w="12700">
            <a:miter lim="400000"/>
          </a:ln>
        </p:spPr>
      </p:pic>
      <p:pic>
        <p:nvPicPr>
          <p:cNvPr id="415" name="unnamed.png" descr="unnamed.png"/>
          <p:cNvPicPr>
            <a:picLocks noChangeAspect="1"/>
          </p:cNvPicPr>
          <p:nvPr/>
        </p:nvPicPr>
        <p:blipFill>
          <a:blip r:embed="rId3">
            <a:extLst/>
          </a:blip>
          <a:srcRect l="54803" t="78859" r="28110" b="0"/>
          <a:stretch>
            <a:fillRect/>
          </a:stretch>
        </p:blipFill>
        <p:spPr>
          <a:xfrm flipH="1" rot="10800000">
            <a:off x="20374575" y="751997"/>
            <a:ext cx="512268" cy="633908"/>
          </a:xfrm>
          <a:prstGeom prst="rect">
            <a:avLst/>
          </a:prstGeom>
          <a:ln w="12700">
            <a:miter lim="400000"/>
          </a:ln>
        </p:spPr>
      </p:pic>
      <p:pic>
        <p:nvPicPr>
          <p:cNvPr id="416" name="unnamed.png" descr="unnamed.png"/>
          <p:cNvPicPr>
            <a:picLocks noChangeAspect="1"/>
          </p:cNvPicPr>
          <p:nvPr/>
        </p:nvPicPr>
        <p:blipFill>
          <a:blip r:embed="rId3">
            <a:extLst/>
          </a:blip>
          <a:srcRect l="54803" t="78859" r="28110" b="0"/>
          <a:stretch>
            <a:fillRect/>
          </a:stretch>
        </p:blipFill>
        <p:spPr>
          <a:xfrm flipH="1" rot="10800000">
            <a:off x="19715108" y="1154173"/>
            <a:ext cx="512268" cy="633908"/>
          </a:xfrm>
          <a:prstGeom prst="rect">
            <a:avLst/>
          </a:prstGeom>
          <a:ln w="12700">
            <a:miter lim="400000"/>
          </a:ln>
        </p:spPr>
      </p:pic>
      <p:pic>
        <p:nvPicPr>
          <p:cNvPr id="417" name="unnamed.png" descr="unnamed.png"/>
          <p:cNvPicPr>
            <a:picLocks noChangeAspect="1"/>
          </p:cNvPicPr>
          <p:nvPr/>
        </p:nvPicPr>
        <p:blipFill>
          <a:blip r:embed="rId3">
            <a:extLst/>
          </a:blip>
          <a:srcRect l="54803" t="78859" r="28110" b="0"/>
          <a:stretch>
            <a:fillRect/>
          </a:stretch>
        </p:blipFill>
        <p:spPr>
          <a:xfrm rot="10800000">
            <a:off x="19260288" y="679362"/>
            <a:ext cx="512268" cy="633908"/>
          </a:xfrm>
          <a:prstGeom prst="rect">
            <a:avLst/>
          </a:prstGeom>
          <a:ln w="12700">
            <a:miter lim="400000"/>
          </a:ln>
        </p:spPr>
      </p:pic>
      <p:pic>
        <p:nvPicPr>
          <p:cNvPr id="418" name="unnamed.png" descr="unnamed.png"/>
          <p:cNvPicPr>
            <a:picLocks noChangeAspect="1"/>
          </p:cNvPicPr>
          <p:nvPr/>
        </p:nvPicPr>
        <p:blipFill>
          <a:blip r:embed="rId3">
            <a:extLst/>
          </a:blip>
          <a:srcRect l="54803" t="78859" r="28110" b="0"/>
          <a:stretch>
            <a:fillRect/>
          </a:stretch>
        </p:blipFill>
        <p:spPr>
          <a:xfrm rot="10800000">
            <a:off x="16890073" y="1692659"/>
            <a:ext cx="512268" cy="633908"/>
          </a:xfrm>
          <a:prstGeom prst="rect">
            <a:avLst/>
          </a:prstGeom>
          <a:ln w="12700">
            <a:miter lim="400000"/>
          </a:ln>
        </p:spPr>
      </p:pic>
      <p:pic>
        <p:nvPicPr>
          <p:cNvPr id="419" name="unnamed.png" descr="unnamed.png"/>
          <p:cNvPicPr>
            <a:picLocks noChangeAspect="1"/>
          </p:cNvPicPr>
          <p:nvPr/>
        </p:nvPicPr>
        <p:blipFill>
          <a:blip r:embed="rId3">
            <a:extLst/>
          </a:blip>
          <a:srcRect l="54803" t="78859" r="28110" b="0"/>
          <a:stretch>
            <a:fillRect/>
          </a:stretch>
        </p:blipFill>
        <p:spPr>
          <a:xfrm rot="10800000">
            <a:off x="20488953" y="1118715"/>
            <a:ext cx="512268" cy="633908"/>
          </a:xfrm>
          <a:prstGeom prst="rect">
            <a:avLst/>
          </a:prstGeom>
          <a:ln w="12700">
            <a:miter lim="400000"/>
          </a:ln>
        </p:spPr>
      </p:pic>
      <p:pic>
        <p:nvPicPr>
          <p:cNvPr id="420" name="unnamed.png" descr="unnamed.png"/>
          <p:cNvPicPr>
            <a:picLocks noChangeAspect="1"/>
          </p:cNvPicPr>
          <p:nvPr/>
        </p:nvPicPr>
        <p:blipFill>
          <a:blip r:embed="rId3">
            <a:extLst/>
          </a:blip>
          <a:srcRect l="54803" t="78859" r="28110" b="0"/>
          <a:stretch>
            <a:fillRect/>
          </a:stretch>
        </p:blipFill>
        <p:spPr>
          <a:xfrm rot="10800000">
            <a:off x="19920639" y="458143"/>
            <a:ext cx="512268" cy="633908"/>
          </a:xfrm>
          <a:prstGeom prst="rect">
            <a:avLst/>
          </a:prstGeom>
          <a:ln w="12700">
            <a:miter lim="400000"/>
          </a:ln>
        </p:spPr>
      </p:pic>
      <p:pic>
        <p:nvPicPr>
          <p:cNvPr id="421" name="unnamed.png" descr="unnamed.png"/>
          <p:cNvPicPr>
            <a:picLocks noChangeAspect="1"/>
          </p:cNvPicPr>
          <p:nvPr/>
        </p:nvPicPr>
        <p:blipFill>
          <a:blip r:embed="rId3">
            <a:extLst/>
          </a:blip>
          <a:srcRect l="54803" t="78859" r="28110" b="0"/>
          <a:stretch>
            <a:fillRect/>
          </a:stretch>
        </p:blipFill>
        <p:spPr>
          <a:xfrm rot="10800000">
            <a:off x="20531122" y="572443"/>
            <a:ext cx="512268" cy="633908"/>
          </a:xfrm>
          <a:prstGeom prst="rect">
            <a:avLst/>
          </a:prstGeom>
          <a:ln w="12700">
            <a:miter lim="400000"/>
          </a:ln>
        </p:spPr>
      </p:pic>
      <p:pic>
        <p:nvPicPr>
          <p:cNvPr id="422" name="unnamed.png" descr="unnamed.png"/>
          <p:cNvPicPr>
            <a:picLocks noChangeAspect="1"/>
          </p:cNvPicPr>
          <p:nvPr/>
        </p:nvPicPr>
        <p:blipFill>
          <a:blip r:embed="rId3">
            <a:extLst/>
          </a:blip>
          <a:srcRect l="54803" t="78859" r="28110" b="0"/>
          <a:stretch>
            <a:fillRect/>
          </a:stretch>
        </p:blipFill>
        <p:spPr>
          <a:xfrm>
            <a:off x="20861272" y="1154271"/>
            <a:ext cx="512268" cy="633908"/>
          </a:xfrm>
          <a:prstGeom prst="rect">
            <a:avLst/>
          </a:prstGeom>
          <a:ln w="12700">
            <a:miter lim="400000"/>
          </a:ln>
        </p:spPr>
      </p:pic>
      <p:pic>
        <p:nvPicPr>
          <p:cNvPr id="423" name="unnamed.png" descr="unnamed.png"/>
          <p:cNvPicPr>
            <a:picLocks noChangeAspect="1"/>
          </p:cNvPicPr>
          <p:nvPr/>
        </p:nvPicPr>
        <p:blipFill>
          <a:blip r:embed="rId3">
            <a:extLst/>
          </a:blip>
          <a:srcRect l="54803" t="78859" r="28110" b="0"/>
          <a:stretch>
            <a:fillRect/>
          </a:stretch>
        </p:blipFill>
        <p:spPr>
          <a:xfrm flipH="1" rot="10800000">
            <a:off x="16962527" y="934233"/>
            <a:ext cx="512268" cy="633908"/>
          </a:xfrm>
          <a:prstGeom prst="rect">
            <a:avLst/>
          </a:prstGeom>
          <a:ln w="12700">
            <a:miter lim="400000"/>
          </a:ln>
        </p:spPr>
      </p:pic>
      <p:pic>
        <p:nvPicPr>
          <p:cNvPr id="424" name="unnamed.png" descr="unnamed.png"/>
          <p:cNvPicPr>
            <a:picLocks noChangeAspect="1"/>
          </p:cNvPicPr>
          <p:nvPr/>
        </p:nvPicPr>
        <p:blipFill>
          <a:blip r:embed="rId3">
            <a:extLst/>
          </a:blip>
          <a:srcRect l="54803" t="78859" r="28110" b="0"/>
          <a:stretch>
            <a:fillRect/>
          </a:stretch>
        </p:blipFill>
        <p:spPr>
          <a:xfrm flipH="1">
            <a:off x="16652178" y="1154271"/>
            <a:ext cx="512268" cy="633908"/>
          </a:xfrm>
          <a:prstGeom prst="rect">
            <a:avLst/>
          </a:prstGeom>
          <a:ln w="12700">
            <a:miter lim="400000"/>
          </a:ln>
        </p:spPr>
      </p:pic>
      <p:pic>
        <p:nvPicPr>
          <p:cNvPr id="425" name="unnamed.png" descr="unnamed.png"/>
          <p:cNvPicPr>
            <a:picLocks noChangeAspect="1"/>
          </p:cNvPicPr>
          <p:nvPr/>
        </p:nvPicPr>
        <p:blipFill>
          <a:blip r:embed="rId3">
            <a:extLst/>
          </a:blip>
          <a:srcRect l="54803" t="78859" r="28110" b="0"/>
          <a:stretch>
            <a:fillRect/>
          </a:stretch>
        </p:blipFill>
        <p:spPr>
          <a:xfrm flipH="1">
            <a:off x="16369200" y="1721749"/>
            <a:ext cx="512268" cy="633908"/>
          </a:xfrm>
          <a:prstGeom prst="rect">
            <a:avLst/>
          </a:prstGeom>
          <a:ln w="12700">
            <a:miter lim="400000"/>
          </a:ln>
        </p:spPr>
      </p:pic>
      <p:pic>
        <p:nvPicPr>
          <p:cNvPr id="426" name="unnamed.png" descr="unnamed.png"/>
          <p:cNvPicPr>
            <a:picLocks noChangeAspect="1"/>
          </p:cNvPicPr>
          <p:nvPr/>
        </p:nvPicPr>
        <p:blipFill>
          <a:blip r:embed="rId3">
            <a:extLst/>
          </a:blip>
          <a:srcRect l="54803" t="78859" r="28110" b="0"/>
          <a:stretch>
            <a:fillRect/>
          </a:stretch>
        </p:blipFill>
        <p:spPr>
          <a:xfrm flipH="1">
            <a:off x="16369200" y="752094"/>
            <a:ext cx="512268" cy="633908"/>
          </a:xfrm>
          <a:prstGeom prst="rect">
            <a:avLst/>
          </a:prstGeom>
          <a:ln w="12700">
            <a:miter lim="400000"/>
          </a:ln>
        </p:spPr>
      </p:pic>
      <p:pic>
        <p:nvPicPr>
          <p:cNvPr id="427" name="unnamed.png" descr="unnamed.png"/>
          <p:cNvPicPr>
            <a:picLocks noChangeAspect="1"/>
          </p:cNvPicPr>
          <p:nvPr/>
        </p:nvPicPr>
        <p:blipFill>
          <a:blip r:embed="rId3">
            <a:extLst/>
          </a:blip>
          <a:srcRect l="54803" t="78859" r="28110" b="0"/>
          <a:stretch>
            <a:fillRect/>
          </a:stretch>
        </p:blipFill>
        <p:spPr>
          <a:xfrm flipH="1">
            <a:off x="16002140" y="752094"/>
            <a:ext cx="512268" cy="63390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29" name="unnamed.png" descr="unnamed.png"/>
          <p:cNvPicPr>
            <a:picLocks noChangeAspect="1"/>
          </p:cNvPicPr>
          <p:nvPr/>
        </p:nvPicPr>
        <p:blipFill>
          <a:blip r:embed="rId3">
            <a:extLst/>
          </a:blip>
          <a:srcRect l="54803" t="78859" r="28110" b="0"/>
          <a:stretch>
            <a:fillRect/>
          </a:stretch>
        </p:blipFill>
        <p:spPr>
          <a:xfrm>
            <a:off x="19862800" y="1192642"/>
            <a:ext cx="512268" cy="633908"/>
          </a:xfrm>
          <a:prstGeom prst="rect">
            <a:avLst/>
          </a:prstGeom>
          <a:ln w="12700">
            <a:miter lim="400000"/>
          </a:ln>
        </p:spPr>
      </p:pic>
      <p:pic>
        <p:nvPicPr>
          <p:cNvPr id="430" name="unnamed.png" descr="unnamed.png"/>
          <p:cNvPicPr>
            <a:picLocks noChangeAspect="1"/>
          </p:cNvPicPr>
          <p:nvPr/>
        </p:nvPicPr>
        <p:blipFill>
          <a:blip r:embed="rId3">
            <a:extLst/>
          </a:blip>
          <a:srcRect l="54803" t="78859" r="28110" b="0"/>
          <a:stretch>
            <a:fillRect/>
          </a:stretch>
        </p:blipFill>
        <p:spPr>
          <a:xfrm>
            <a:off x="20789900" y="1319642"/>
            <a:ext cx="512268" cy="633908"/>
          </a:xfrm>
          <a:prstGeom prst="rect">
            <a:avLst/>
          </a:prstGeom>
          <a:ln w="12700">
            <a:miter lim="400000"/>
          </a:ln>
        </p:spPr>
      </p:pic>
      <p:pic>
        <p:nvPicPr>
          <p:cNvPr id="431" name="unnamed.png" descr="unnamed.png"/>
          <p:cNvPicPr>
            <a:picLocks noChangeAspect="1"/>
          </p:cNvPicPr>
          <p:nvPr/>
        </p:nvPicPr>
        <p:blipFill>
          <a:blip r:embed="rId3">
            <a:extLst/>
          </a:blip>
          <a:srcRect l="54803" t="78859" r="28110" b="0"/>
          <a:stretch>
            <a:fillRect/>
          </a:stretch>
        </p:blipFill>
        <p:spPr>
          <a:xfrm>
            <a:off x="21524892" y="1319642"/>
            <a:ext cx="512268" cy="633908"/>
          </a:xfrm>
          <a:prstGeom prst="rect">
            <a:avLst/>
          </a:prstGeom>
          <a:ln w="12700">
            <a:miter lim="400000"/>
          </a:ln>
        </p:spPr>
      </p:pic>
      <p:pic>
        <p:nvPicPr>
          <p:cNvPr id="432" name="unnamed.png" descr="unnamed.png"/>
          <p:cNvPicPr>
            <a:picLocks noChangeAspect="1"/>
          </p:cNvPicPr>
          <p:nvPr/>
        </p:nvPicPr>
        <p:blipFill>
          <a:blip r:embed="rId3">
            <a:extLst/>
          </a:blip>
          <a:srcRect l="54803" t="78859" r="28110" b="0"/>
          <a:stretch>
            <a:fillRect/>
          </a:stretch>
        </p:blipFill>
        <p:spPr>
          <a:xfrm>
            <a:off x="22072600" y="1243442"/>
            <a:ext cx="512268" cy="633908"/>
          </a:xfrm>
          <a:prstGeom prst="rect">
            <a:avLst/>
          </a:prstGeom>
          <a:ln w="12700">
            <a:miter lim="400000"/>
          </a:ln>
        </p:spPr>
      </p:pic>
      <p:pic>
        <p:nvPicPr>
          <p:cNvPr id="433" name="unnamed.png" descr="unnamed.png"/>
          <p:cNvPicPr>
            <a:picLocks noChangeAspect="1"/>
          </p:cNvPicPr>
          <p:nvPr/>
        </p:nvPicPr>
        <p:blipFill>
          <a:blip r:embed="rId3">
            <a:extLst/>
          </a:blip>
          <a:srcRect l="54803" t="78859" r="28110" b="0"/>
          <a:stretch>
            <a:fillRect/>
          </a:stretch>
        </p:blipFill>
        <p:spPr>
          <a:xfrm>
            <a:off x="22682200" y="1243442"/>
            <a:ext cx="512268" cy="633908"/>
          </a:xfrm>
          <a:prstGeom prst="rect">
            <a:avLst/>
          </a:prstGeom>
          <a:ln w="12700">
            <a:miter lim="400000"/>
          </a:ln>
        </p:spPr>
      </p:pic>
      <p:pic>
        <p:nvPicPr>
          <p:cNvPr id="434" name="unnamed.png" descr="unnamed.png"/>
          <p:cNvPicPr>
            <a:picLocks noChangeAspect="1"/>
          </p:cNvPicPr>
          <p:nvPr/>
        </p:nvPicPr>
        <p:blipFill>
          <a:blip r:embed="rId3">
            <a:extLst/>
          </a:blip>
          <a:srcRect l="54803" t="78859" r="28110" b="0"/>
          <a:stretch>
            <a:fillRect/>
          </a:stretch>
        </p:blipFill>
        <p:spPr>
          <a:xfrm>
            <a:off x="22301150" y="81650"/>
            <a:ext cx="512268" cy="633908"/>
          </a:xfrm>
          <a:prstGeom prst="rect">
            <a:avLst/>
          </a:prstGeom>
          <a:ln w="12700">
            <a:miter lim="400000"/>
          </a:ln>
        </p:spPr>
      </p:pic>
      <p:pic>
        <p:nvPicPr>
          <p:cNvPr id="435" name="unnamed.png" descr="unnamed.png"/>
          <p:cNvPicPr>
            <a:picLocks noChangeAspect="1"/>
          </p:cNvPicPr>
          <p:nvPr/>
        </p:nvPicPr>
        <p:blipFill>
          <a:blip r:embed="rId3">
            <a:extLst/>
          </a:blip>
          <a:srcRect l="54803" t="78859" r="28110" b="0"/>
          <a:stretch>
            <a:fillRect/>
          </a:stretch>
        </p:blipFill>
        <p:spPr>
          <a:xfrm flipH="1">
            <a:off x="21183600" y="1243442"/>
            <a:ext cx="512268" cy="633908"/>
          </a:xfrm>
          <a:prstGeom prst="rect">
            <a:avLst/>
          </a:prstGeom>
          <a:ln w="12700">
            <a:miter lim="400000"/>
          </a:ln>
        </p:spPr>
      </p:pic>
      <p:pic>
        <p:nvPicPr>
          <p:cNvPr id="436" name="unnamed.png" descr="unnamed.png"/>
          <p:cNvPicPr>
            <a:picLocks noChangeAspect="1"/>
          </p:cNvPicPr>
          <p:nvPr/>
        </p:nvPicPr>
        <p:blipFill>
          <a:blip r:embed="rId3">
            <a:extLst/>
          </a:blip>
          <a:srcRect l="54803" t="78859" r="28110" b="0"/>
          <a:stretch>
            <a:fillRect/>
          </a:stretch>
        </p:blipFill>
        <p:spPr>
          <a:xfrm flipH="1">
            <a:off x="22147904" y="440892"/>
            <a:ext cx="512268" cy="633908"/>
          </a:xfrm>
          <a:prstGeom prst="rect">
            <a:avLst/>
          </a:prstGeom>
          <a:ln w="12700">
            <a:miter lim="400000"/>
          </a:ln>
        </p:spPr>
      </p:pic>
      <p:pic>
        <p:nvPicPr>
          <p:cNvPr id="437" name="unnamed.png" descr="unnamed.png"/>
          <p:cNvPicPr>
            <a:picLocks noChangeAspect="1"/>
          </p:cNvPicPr>
          <p:nvPr/>
        </p:nvPicPr>
        <p:blipFill>
          <a:blip r:embed="rId3">
            <a:extLst/>
          </a:blip>
          <a:srcRect l="54803" t="78859" r="28110" b="0"/>
          <a:stretch>
            <a:fillRect/>
          </a:stretch>
        </p:blipFill>
        <p:spPr>
          <a:xfrm flipH="1">
            <a:off x="21363403" y="883081"/>
            <a:ext cx="512268" cy="633908"/>
          </a:xfrm>
          <a:prstGeom prst="rect">
            <a:avLst/>
          </a:prstGeom>
          <a:ln w="12700">
            <a:miter lim="400000"/>
          </a:ln>
        </p:spPr>
      </p:pic>
      <p:pic>
        <p:nvPicPr>
          <p:cNvPr id="438" name="unnamed.png" descr="unnamed.png"/>
          <p:cNvPicPr>
            <a:picLocks noChangeAspect="1"/>
          </p:cNvPicPr>
          <p:nvPr/>
        </p:nvPicPr>
        <p:blipFill>
          <a:blip r:embed="rId3">
            <a:extLst/>
          </a:blip>
          <a:srcRect l="54803" t="78859" r="28110" b="0"/>
          <a:stretch>
            <a:fillRect/>
          </a:stretch>
        </p:blipFill>
        <p:spPr>
          <a:xfrm flipH="1">
            <a:off x="22404087" y="883081"/>
            <a:ext cx="512268" cy="633908"/>
          </a:xfrm>
          <a:prstGeom prst="rect">
            <a:avLst/>
          </a:prstGeom>
          <a:ln w="12700">
            <a:miter lim="400000"/>
          </a:ln>
        </p:spPr>
      </p:pic>
      <p:pic>
        <p:nvPicPr>
          <p:cNvPr id="439" name="unnamed.png" descr="unnamed.png"/>
          <p:cNvPicPr>
            <a:picLocks noChangeAspect="1"/>
          </p:cNvPicPr>
          <p:nvPr/>
        </p:nvPicPr>
        <p:blipFill>
          <a:blip r:embed="rId3">
            <a:extLst/>
          </a:blip>
          <a:srcRect l="54803" t="78859" r="28110" b="0"/>
          <a:stretch>
            <a:fillRect/>
          </a:stretch>
        </p:blipFill>
        <p:spPr>
          <a:xfrm flipH="1">
            <a:off x="23668686" y="81650"/>
            <a:ext cx="512268" cy="633908"/>
          </a:xfrm>
          <a:prstGeom prst="rect">
            <a:avLst/>
          </a:prstGeom>
          <a:ln w="12700">
            <a:miter lim="400000"/>
          </a:ln>
        </p:spPr>
      </p:pic>
      <p:pic>
        <p:nvPicPr>
          <p:cNvPr id="440" name="unnamed.png" descr="unnamed.png"/>
          <p:cNvPicPr>
            <a:picLocks noChangeAspect="1"/>
          </p:cNvPicPr>
          <p:nvPr/>
        </p:nvPicPr>
        <p:blipFill>
          <a:blip r:embed="rId3">
            <a:extLst/>
          </a:blip>
          <a:srcRect l="54803" t="78859" r="28110" b="0"/>
          <a:stretch>
            <a:fillRect/>
          </a:stretch>
        </p:blipFill>
        <p:spPr>
          <a:xfrm flipH="1">
            <a:off x="22659056" y="777681"/>
            <a:ext cx="512268" cy="633908"/>
          </a:xfrm>
          <a:prstGeom prst="rect">
            <a:avLst/>
          </a:prstGeom>
          <a:ln w="12700">
            <a:miter lim="400000"/>
          </a:ln>
        </p:spPr>
      </p:pic>
      <p:pic>
        <p:nvPicPr>
          <p:cNvPr id="441" name="unnamed.png" descr="unnamed.png"/>
          <p:cNvPicPr>
            <a:picLocks noChangeAspect="1"/>
          </p:cNvPicPr>
          <p:nvPr/>
        </p:nvPicPr>
        <p:blipFill>
          <a:blip r:embed="rId3">
            <a:extLst/>
          </a:blip>
          <a:srcRect l="54803" t="78859" r="28110" b="0"/>
          <a:stretch>
            <a:fillRect/>
          </a:stretch>
        </p:blipFill>
        <p:spPr>
          <a:xfrm flipH="1">
            <a:off x="22987126" y="1181575"/>
            <a:ext cx="512268" cy="633908"/>
          </a:xfrm>
          <a:prstGeom prst="rect">
            <a:avLst/>
          </a:prstGeom>
          <a:ln w="12700">
            <a:miter lim="400000"/>
          </a:ln>
        </p:spPr>
      </p:pic>
      <p:pic>
        <p:nvPicPr>
          <p:cNvPr id="442" name="unnamed.png" descr="unnamed.png"/>
          <p:cNvPicPr>
            <a:picLocks noChangeAspect="1"/>
          </p:cNvPicPr>
          <p:nvPr/>
        </p:nvPicPr>
        <p:blipFill>
          <a:blip r:embed="rId3">
            <a:extLst/>
          </a:blip>
          <a:srcRect l="54803" t="78859" r="28110" b="0"/>
          <a:stretch>
            <a:fillRect/>
          </a:stretch>
        </p:blipFill>
        <p:spPr>
          <a:xfrm flipH="1" rot="10800000">
            <a:off x="19989800" y="1192642"/>
            <a:ext cx="512268" cy="633908"/>
          </a:xfrm>
          <a:prstGeom prst="rect">
            <a:avLst/>
          </a:prstGeom>
          <a:ln w="12700">
            <a:miter lim="400000"/>
          </a:ln>
        </p:spPr>
      </p:pic>
      <p:pic>
        <p:nvPicPr>
          <p:cNvPr id="443" name="unnamed.png" descr="unnamed.png"/>
          <p:cNvPicPr>
            <a:picLocks noChangeAspect="1"/>
          </p:cNvPicPr>
          <p:nvPr/>
        </p:nvPicPr>
        <p:blipFill>
          <a:blip r:embed="rId3">
            <a:extLst/>
          </a:blip>
          <a:srcRect l="54803" t="78859" r="28110" b="0"/>
          <a:stretch>
            <a:fillRect/>
          </a:stretch>
        </p:blipFill>
        <p:spPr>
          <a:xfrm flipH="1" rot="10800000">
            <a:off x="20614183" y="1262609"/>
            <a:ext cx="512268" cy="633908"/>
          </a:xfrm>
          <a:prstGeom prst="rect">
            <a:avLst/>
          </a:prstGeom>
          <a:ln w="12700">
            <a:miter lim="400000"/>
          </a:ln>
        </p:spPr>
      </p:pic>
      <p:pic>
        <p:nvPicPr>
          <p:cNvPr id="444" name="unnamed.png" descr="unnamed.png"/>
          <p:cNvPicPr>
            <a:picLocks noChangeAspect="1"/>
          </p:cNvPicPr>
          <p:nvPr/>
        </p:nvPicPr>
        <p:blipFill>
          <a:blip r:embed="rId3">
            <a:extLst/>
          </a:blip>
          <a:srcRect l="54803" t="78859" r="28110" b="0"/>
          <a:stretch>
            <a:fillRect/>
          </a:stretch>
        </p:blipFill>
        <p:spPr>
          <a:xfrm flipH="1" rot="10800000">
            <a:off x="20326668" y="81553"/>
            <a:ext cx="512268" cy="633908"/>
          </a:xfrm>
          <a:prstGeom prst="rect">
            <a:avLst/>
          </a:prstGeom>
          <a:ln w="12700">
            <a:miter lim="400000"/>
          </a:ln>
        </p:spPr>
      </p:pic>
      <p:pic>
        <p:nvPicPr>
          <p:cNvPr id="445" name="unnamed.png" descr="unnamed.png"/>
          <p:cNvPicPr>
            <a:picLocks noChangeAspect="1"/>
          </p:cNvPicPr>
          <p:nvPr/>
        </p:nvPicPr>
        <p:blipFill>
          <a:blip r:embed="rId3">
            <a:extLst/>
          </a:blip>
          <a:srcRect l="54803" t="78859" r="28110" b="0"/>
          <a:stretch>
            <a:fillRect/>
          </a:stretch>
        </p:blipFill>
        <p:spPr>
          <a:xfrm flipH="1" rot="10800000">
            <a:off x="23092020" y="81553"/>
            <a:ext cx="512268" cy="633908"/>
          </a:xfrm>
          <a:prstGeom prst="rect">
            <a:avLst/>
          </a:prstGeom>
          <a:ln w="12700">
            <a:miter lim="400000"/>
          </a:ln>
        </p:spPr>
      </p:pic>
      <p:pic>
        <p:nvPicPr>
          <p:cNvPr id="446" name="unnamed.png" descr="unnamed.png"/>
          <p:cNvPicPr>
            <a:picLocks noChangeAspect="1"/>
          </p:cNvPicPr>
          <p:nvPr/>
        </p:nvPicPr>
        <p:blipFill>
          <a:blip r:embed="rId3">
            <a:extLst/>
          </a:blip>
          <a:srcRect l="54803" t="78859" r="28110" b="0"/>
          <a:stretch>
            <a:fillRect/>
          </a:stretch>
        </p:blipFill>
        <p:spPr>
          <a:xfrm flipH="1" rot="10800000">
            <a:off x="23774301" y="557642"/>
            <a:ext cx="512268" cy="633908"/>
          </a:xfrm>
          <a:prstGeom prst="rect">
            <a:avLst/>
          </a:prstGeom>
          <a:ln w="12700">
            <a:miter lim="400000"/>
          </a:ln>
        </p:spPr>
      </p:pic>
      <p:pic>
        <p:nvPicPr>
          <p:cNvPr id="447" name="unnamed.png" descr="unnamed.png"/>
          <p:cNvPicPr>
            <a:picLocks noChangeAspect="1"/>
          </p:cNvPicPr>
          <p:nvPr/>
        </p:nvPicPr>
        <p:blipFill>
          <a:blip r:embed="rId3">
            <a:extLst/>
          </a:blip>
          <a:srcRect l="54803" t="78859" r="28110" b="0"/>
          <a:stretch>
            <a:fillRect/>
          </a:stretch>
        </p:blipFill>
        <p:spPr>
          <a:xfrm flipH="1" rot="10800000">
            <a:off x="23698298" y="1192545"/>
            <a:ext cx="512268" cy="633908"/>
          </a:xfrm>
          <a:prstGeom prst="rect">
            <a:avLst/>
          </a:prstGeom>
          <a:ln w="12700">
            <a:miter lim="400000"/>
          </a:ln>
        </p:spPr>
      </p:pic>
      <p:pic>
        <p:nvPicPr>
          <p:cNvPr id="448" name="unnamed.png" descr="unnamed.png"/>
          <p:cNvPicPr>
            <a:picLocks noChangeAspect="1"/>
          </p:cNvPicPr>
          <p:nvPr/>
        </p:nvPicPr>
        <p:blipFill>
          <a:blip r:embed="rId3">
            <a:extLst/>
          </a:blip>
          <a:srcRect l="54803" t="78859" r="28110" b="0"/>
          <a:stretch>
            <a:fillRect/>
          </a:stretch>
        </p:blipFill>
        <p:spPr>
          <a:xfrm rot="10800000">
            <a:off x="22275862" y="1181477"/>
            <a:ext cx="512268" cy="633908"/>
          </a:xfrm>
          <a:prstGeom prst="rect">
            <a:avLst/>
          </a:prstGeom>
          <a:ln w="12700">
            <a:miter lim="400000"/>
          </a:ln>
        </p:spPr>
      </p:pic>
      <p:pic>
        <p:nvPicPr>
          <p:cNvPr id="449" name="unnamed.png" descr="unnamed.png"/>
          <p:cNvPicPr>
            <a:picLocks noChangeAspect="1"/>
          </p:cNvPicPr>
          <p:nvPr/>
        </p:nvPicPr>
        <p:blipFill>
          <a:blip r:embed="rId3">
            <a:extLst/>
          </a:blip>
          <a:srcRect l="54803" t="78859" r="28110" b="0"/>
          <a:stretch>
            <a:fillRect/>
          </a:stretch>
        </p:blipFill>
        <p:spPr>
          <a:xfrm rot="10800000">
            <a:off x="19555383" y="1262609"/>
            <a:ext cx="512268" cy="633908"/>
          </a:xfrm>
          <a:prstGeom prst="rect">
            <a:avLst/>
          </a:prstGeom>
          <a:ln w="12700">
            <a:miter lim="400000"/>
          </a:ln>
        </p:spPr>
      </p:pic>
      <p:pic>
        <p:nvPicPr>
          <p:cNvPr id="450" name="unnamed.png" descr="unnamed.png"/>
          <p:cNvPicPr>
            <a:picLocks noChangeAspect="1"/>
          </p:cNvPicPr>
          <p:nvPr/>
        </p:nvPicPr>
        <p:blipFill>
          <a:blip r:embed="rId3">
            <a:extLst/>
          </a:blip>
          <a:srcRect l="54803" t="78859" r="28110" b="0"/>
          <a:stretch>
            <a:fillRect/>
          </a:stretch>
        </p:blipFill>
        <p:spPr>
          <a:xfrm rot="10800000">
            <a:off x="23269614" y="557642"/>
            <a:ext cx="512268" cy="633908"/>
          </a:xfrm>
          <a:prstGeom prst="rect">
            <a:avLst/>
          </a:prstGeom>
          <a:ln w="12700">
            <a:miter lim="400000"/>
          </a:ln>
        </p:spPr>
      </p:pic>
      <p:pic>
        <p:nvPicPr>
          <p:cNvPr id="451" name="unnamed.png" descr="unnamed.png"/>
          <p:cNvPicPr>
            <a:picLocks noChangeAspect="1"/>
          </p:cNvPicPr>
          <p:nvPr/>
        </p:nvPicPr>
        <p:blipFill>
          <a:blip r:embed="rId3">
            <a:extLst/>
          </a:blip>
          <a:srcRect l="54803" t="78859" r="28110" b="0"/>
          <a:stretch>
            <a:fillRect/>
          </a:stretch>
        </p:blipFill>
        <p:spPr>
          <a:xfrm rot="10800000">
            <a:off x="22565668" y="302772"/>
            <a:ext cx="512268" cy="633908"/>
          </a:xfrm>
          <a:prstGeom prst="rect">
            <a:avLst/>
          </a:prstGeom>
          <a:ln w="12700">
            <a:miter lim="400000"/>
          </a:ln>
        </p:spPr>
      </p:pic>
      <p:pic>
        <p:nvPicPr>
          <p:cNvPr id="452" name="unnamed.png" descr="unnamed.png"/>
          <p:cNvPicPr>
            <a:picLocks noChangeAspect="1"/>
          </p:cNvPicPr>
          <p:nvPr/>
        </p:nvPicPr>
        <p:blipFill>
          <a:blip r:embed="rId3">
            <a:extLst/>
          </a:blip>
          <a:srcRect l="54803" t="78859" r="28110" b="0"/>
          <a:stretch>
            <a:fillRect/>
          </a:stretch>
        </p:blipFill>
        <p:spPr>
          <a:xfrm rot="10800000">
            <a:off x="23316462" y="882984"/>
            <a:ext cx="512268" cy="633908"/>
          </a:xfrm>
          <a:prstGeom prst="rect">
            <a:avLst/>
          </a:prstGeom>
          <a:ln w="12700">
            <a:miter lim="400000"/>
          </a:ln>
        </p:spPr>
      </p:pic>
      <p:pic>
        <p:nvPicPr>
          <p:cNvPr id="453" name="unnamed.png" descr="unnamed.png"/>
          <p:cNvPicPr>
            <a:picLocks noChangeAspect="1"/>
          </p:cNvPicPr>
          <p:nvPr/>
        </p:nvPicPr>
        <p:blipFill>
          <a:blip r:embed="rId3">
            <a:extLst/>
          </a:blip>
          <a:srcRect l="54803" t="78859" r="28110" b="0"/>
          <a:stretch>
            <a:fillRect/>
          </a:stretch>
        </p:blipFill>
        <p:spPr>
          <a:xfrm>
            <a:off x="18734721" y="207418"/>
            <a:ext cx="512268" cy="633908"/>
          </a:xfrm>
          <a:prstGeom prst="rect">
            <a:avLst/>
          </a:prstGeom>
          <a:ln w="12700">
            <a:miter lim="400000"/>
          </a:ln>
        </p:spPr>
      </p:pic>
      <p:pic>
        <p:nvPicPr>
          <p:cNvPr id="454" name="unnamed.png" descr="unnamed.png"/>
          <p:cNvPicPr>
            <a:picLocks noChangeAspect="1"/>
          </p:cNvPicPr>
          <p:nvPr/>
        </p:nvPicPr>
        <p:blipFill>
          <a:blip r:embed="rId3">
            <a:extLst/>
          </a:blip>
          <a:srcRect l="54803" t="78859" r="28110" b="0"/>
          <a:stretch>
            <a:fillRect/>
          </a:stretch>
        </p:blipFill>
        <p:spPr>
          <a:xfrm flipH="1" rot="10800000">
            <a:off x="18222254" y="195853"/>
            <a:ext cx="486912" cy="602531"/>
          </a:xfrm>
          <a:prstGeom prst="rect">
            <a:avLst/>
          </a:prstGeom>
          <a:ln w="12700">
            <a:miter lim="400000"/>
          </a:ln>
        </p:spPr>
      </p:pic>
      <p:pic>
        <p:nvPicPr>
          <p:cNvPr id="455" name="unnamed.png" descr="unnamed.png"/>
          <p:cNvPicPr>
            <a:picLocks noChangeAspect="1"/>
          </p:cNvPicPr>
          <p:nvPr/>
        </p:nvPicPr>
        <p:blipFill>
          <a:blip r:embed="rId3">
            <a:extLst/>
          </a:blip>
          <a:srcRect l="54803" t="78859" r="28110" b="0"/>
          <a:stretch>
            <a:fillRect/>
          </a:stretch>
        </p:blipFill>
        <p:spPr>
          <a:xfrm flipH="1">
            <a:off x="20070583" y="777681"/>
            <a:ext cx="512268" cy="633908"/>
          </a:xfrm>
          <a:prstGeom prst="rect">
            <a:avLst/>
          </a:prstGeom>
          <a:ln w="12700">
            <a:miter lim="400000"/>
          </a:ln>
        </p:spPr>
      </p:pic>
      <p:pic>
        <p:nvPicPr>
          <p:cNvPr id="456" name="unnamed.png" descr="unnamed.png"/>
          <p:cNvPicPr>
            <a:picLocks noChangeAspect="1"/>
          </p:cNvPicPr>
          <p:nvPr/>
        </p:nvPicPr>
        <p:blipFill>
          <a:blip r:embed="rId3">
            <a:extLst/>
          </a:blip>
          <a:srcRect l="54803" t="78859" r="28110" b="0"/>
          <a:stretch>
            <a:fillRect/>
          </a:stretch>
        </p:blipFill>
        <p:spPr>
          <a:xfrm flipH="1">
            <a:off x="19555383" y="81650"/>
            <a:ext cx="512268" cy="633908"/>
          </a:xfrm>
          <a:prstGeom prst="rect">
            <a:avLst/>
          </a:prstGeom>
          <a:ln w="12700">
            <a:miter lim="400000"/>
          </a:ln>
        </p:spPr>
      </p:pic>
      <p:pic>
        <p:nvPicPr>
          <p:cNvPr id="457" name="unnamed.png" descr="unnamed.png"/>
          <p:cNvPicPr>
            <a:picLocks noChangeAspect="1"/>
          </p:cNvPicPr>
          <p:nvPr/>
        </p:nvPicPr>
        <p:blipFill>
          <a:blip r:embed="rId3">
            <a:extLst/>
          </a:blip>
          <a:srcRect l="54803" t="78859" r="28110" b="0"/>
          <a:stretch>
            <a:fillRect/>
          </a:stretch>
        </p:blipFill>
        <p:spPr>
          <a:xfrm flipH="1">
            <a:off x="18051202" y="1194275"/>
            <a:ext cx="512268" cy="633908"/>
          </a:xfrm>
          <a:prstGeom prst="rect">
            <a:avLst/>
          </a:prstGeom>
          <a:ln w="12700">
            <a:miter lim="400000"/>
          </a:ln>
        </p:spPr>
      </p:pic>
      <p:pic>
        <p:nvPicPr>
          <p:cNvPr id="458" name="unnamed.png" descr="unnamed.png"/>
          <p:cNvPicPr>
            <a:picLocks noChangeAspect="1"/>
          </p:cNvPicPr>
          <p:nvPr/>
        </p:nvPicPr>
        <p:blipFill>
          <a:blip r:embed="rId3">
            <a:extLst/>
          </a:blip>
          <a:srcRect l="54803" t="78859" r="28110" b="0"/>
          <a:stretch>
            <a:fillRect/>
          </a:stretch>
        </p:blipFill>
        <p:spPr>
          <a:xfrm flipH="1">
            <a:off x="18734820" y="1255007"/>
            <a:ext cx="512268" cy="633908"/>
          </a:xfrm>
          <a:prstGeom prst="rect">
            <a:avLst/>
          </a:prstGeom>
          <a:ln w="12700">
            <a:miter lim="400000"/>
          </a:ln>
        </p:spPr>
      </p:pic>
      <p:pic>
        <p:nvPicPr>
          <p:cNvPr id="459" name="unnamed.png" descr="unnamed.png"/>
          <p:cNvPicPr>
            <a:picLocks noChangeAspect="1"/>
          </p:cNvPicPr>
          <p:nvPr/>
        </p:nvPicPr>
        <p:blipFill>
          <a:blip r:embed="rId3">
            <a:extLst/>
          </a:blip>
          <a:srcRect l="54803" t="78859" r="28110" b="0"/>
          <a:stretch>
            <a:fillRect/>
          </a:stretch>
        </p:blipFill>
        <p:spPr>
          <a:xfrm>
            <a:off x="19274983" y="1383240"/>
            <a:ext cx="512268" cy="633908"/>
          </a:xfrm>
          <a:prstGeom prst="rect">
            <a:avLst/>
          </a:prstGeom>
          <a:ln w="12700">
            <a:miter lim="400000"/>
          </a:ln>
        </p:spPr>
      </p:pic>
      <p:pic>
        <p:nvPicPr>
          <p:cNvPr id="460" name="unnamed.png" descr="unnamed.png"/>
          <p:cNvPicPr>
            <a:picLocks noChangeAspect="1"/>
          </p:cNvPicPr>
          <p:nvPr/>
        </p:nvPicPr>
        <p:blipFill>
          <a:blip r:embed="rId3">
            <a:extLst/>
          </a:blip>
          <a:srcRect l="54803" t="78859" r="28110" b="0"/>
          <a:stretch>
            <a:fillRect/>
          </a:stretch>
        </p:blipFill>
        <p:spPr>
          <a:xfrm>
            <a:off x="19386158" y="883081"/>
            <a:ext cx="512268" cy="633908"/>
          </a:xfrm>
          <a:prstGeom prst="rect">
            <a:avLst/>
          </a:prstGeom>
          <a:ln w="12700">
            <a:miter lim="400000"/>
          </a:ln>
        </p:spPr>
      </p:pic>
      <p:pic>
        <p:nvPicPr>
          <p:cNvPr id="461" name="unnamed.png" descr="unnamed.png"/>
          <p:cNvPicPr>
            <a:picLocks noChangeAspect="1"/>
          </p:cNvPicPr>
          <p:nvPr/>
        </p:nvPicPr>
        <p:blipFill>
          <a:blip r:embed="rId3">
            <a:extLst/>
          </a:blip>
          <a:srcRect l="54803" t="78859" r="28110" b="0"/>
          <a:stretch>
            <a:fillRect/>
          </a:stretch>
        </p:blipFill>
        <p:spPr>
          <a:xfrm>
            <a:off x="20123268" y="1373102"/>
            <a:ext cx="512268" cy="633908"/>
          </a:xfrm>
          <a:prstGeom prst="rect">
            <a:avLst/>
          </a:prstGeom>
          <a:ln w="12700">
            <a:miter lim="400000"/>
          </a:ln>
        </p:spPr>
      </p:pic>
      <p:pic>
        <p:nvPicPr>
          <p:cNvPr id="462" name="unnamed.png" descr="unnamed.png"/>
          <p:cNvPicPr>
            <a:picLocks noChangeAspect="1"/>
          </p:cNvPicPr>
          <p:nvPr/>
        </p:nvPicPr>
        <p:blipFill>
          <a:blip r:embed="rId3">
            <a:extLst/>
          </a:blip>
          <a:srcRect l="54803" t="78859" r="28110" b="0"/>
          <a:stretch>
            <a:fillRect/>
          </a:stretch>
        </p:blipFill>
        <p:spPr>
          <a:xfrm>
            <a:off x="19062081" y="81650"/>
            <a:ext cx="512268" cy="633908"/>
          </a:xfrm>
          <a:prstGeom prst="rect">
            <a:avLst/>
          </a:prstGeom>
          <a:ln w="12700">
            <a:miter lim="400000"/>
          </a:ln>
        </p:spPr>
      </p:pic>
      <p:pic>
        <p:nvPicPr>
          <p:cNvPr id="463" name="unnamed.png" descr="unnamed.png"/>
          <p:cNvPicPr>
            <a:picLocks noChangeAspect="1"/>
          </p:cNvPicPr>
          <p:nvPr/>
        </p:nvPicPr>
        <p:blipFill>
          <a:blip r:embed="rId3">
            <a:extLst/>
          </a:blip>
          <a:srcRect l="54803" t="78859" r="28110" b="0"/>
          <a:stretch>
            <a:fillRect/>
          </a:stretch>
        </p:blipFill>
        <p:spPr>
          <a:xfrm>
            <a:off x="20998997" y="440892"/>
            <a:ext cx="512268" cy="633908"/>
          </a:xfrm>
          <a:prstGeom prst="rect">
            <a:avLst/>
          </a:prstGeom>
          <a:ln w="12700">
            <a:miter lim="400000"/>
          </a:ln>
        </p:spPr>
      </p:pic>
      <p:pic>
        <p:nvPicPr>
          <p:cNvPr id="464" name="unnamed.png" descr="unnamed.png"/>
          <p:cNvPicPr>
            <a:picLocks noChangeAspect="1"/>
          </p:cNvPicPr>
          <p:nvPr/>
        </p:nvPicPr>
        <p:blipFill>
          <a:blip r:embed="rId3">
            <a:extLst/>
          </a:blip>
          <a:srcRect l="54803" t="78859" r="28110" b="0"/>
          <a:stretch>
            <a:fillRect/>
          </a:stretch>
        </p:blipFill>
        <p:spPr>
          <a:xfrm>
            <a:off x="17468056" y="875738"/>
            <a:ext cx="512268" cy="633908"/>
          </a:xfrm>
          <a:prstGeom prst="rect">
            <a:avLst/>
          </a:prstGeom>
          <a:ln w="12700">
            <a:miter lim="400000"/>
          </a:ln>
        </p:spPr>
      </p:pic>
      <p:pic>
        <p:nvPicPr>
          <p:cNvPr id="465" name="unnamed.png" descr="unnamed.png"/>
          <p:cNvPicPr>
            <a:picLocks noChangeAspect="1"/>
          </p:cNvPicPr>
          <p:nvPr/>
        </p:nvPicPr>
        <p:blipFill>
          <a:blip r:embed="rId3">
            <a:extLst/>
          </a:blip>
          <a:srcRect l="54803" t="78859" r="28110" b="0"/>
          <a:stretch>
            <a:fillRect/>
          </a:stretch>
        </p:blipFill>
        <p:spPr>
          <a:xfrm flipH="1">
            <a:off x="19780368" y="1296902"/>
            <a:ext cx="512268" cy="633908"/>
          </a:xfrm>
          <a:prstGeom prst="rect">
            <a:avLst/>
          </a:prstGeom>
          <a:ln w="12700">
            <a:miter lim="400000"/>
          </a:ln>
        </p:spPr>
      </p:pic>
      <p:pic>
        <p:nvPicPr>
          <p:cNvPr id="466" name="unnamed.png" descr="unnamed.png"/>
          <p:cNvPicPr>
            <a:picLocks noChangeAspect="1"/>
          </p:cNvPicPr>
          <p:nvPr/>
        </p:nvPicPr>
        <p:blipFill>
          <a:blip r:embed="rId3">
            <a:extLst/>
          </a:blip>
          <a:srcRect l="54803" t="78859" r="28110" b="0"/>
          <a:stretch>
            <a:fillRect/>
          </a:stretch>
        </p:blipFill>
        <p:spPr>
          <a:xfrm flipH="1">
            <a:off x="19606715" y="440892"/>
            <a:ext cx="512268" cy="633908"/>
          </a:xfrm>
          <a:prstGeom prst="rect">
            <a:avLst/>
          </a:prstGeom>
          <a:ln w="12700">
            <a:miter lim="400000"/>
          </a:ln>
        </p:spPr>
      </p:pic>
      <p:pic>
        <p:nvPicPr>
          <p:cNvPr id="467" name="unnamed.png" descr="unnamed.png"/>
          <p:cNvPicPr>
            <a:picLocks noChangeAspect="1"/>
          </p:cNvPicPr>
          <p:nvPr/>
        </p:nvPicPr>
        <p:blipFill>
          <a:blip r:embed="rId3">
            <a:extLst/>
          </a:blip>
          <a:srcRect l="54803" t="78859" r="28110" b="0"/>
          <a:stretch>
            <a:fillRect/>
          </a:stretch>
        </p:blipFill>
        <p:spPr>
          <a:xfrm flipH="1">
            <a:off x="19185189" y="557740"/>
            <a:ext cx="512268" cy="633908"/>
          </a:xfrm>
          <a:prstGeom prst="rect">
            <a:avLst/>
          </a:prstGeom>
          <a:ln w="12700">
            <a:miter lim="400000"/>
          </a:ln>
        </p:spPr>
      </p:pic>
      <p:pic>
        <p:nvPicPr>
          <p:cNvPr id="468" name="unnamed.png" descr="unnamed.png"/>
          <p:cNvPicPr>
            <a:picLocks noChangeAspect="1"/>
          </p:cNvPicPr>
          <p:nvPr/>
        </p:nvPicPr>
        <p:blipFill>
          <a:blip r:embed="rId3">
            <a:extLst/>
          </a:blip>
          <a:srcRect l="54803" t="78859" r="28110" b="0"/>
          <a:stretch>
            <a:fillRect/>
          </a:stretch>
        </p:blipFill>
        <p:spPr>
          <a:xfrm flipH="1">
            <a:off x="20119081" y="440892"/>
            <a:ext cx="512268" cy="633908"/>
          </a:xfrm>
          <a:prstGeom prst="rect">
            <a:avLst/>
          </a:prstGeom>
          <a:ln w="12700">
            <a:miter lim="400000"/>
          </a:ln>
        </p:spPr>
      </p:pic>
      <p:pic>
        <p:nvPicPr>
          <p:cNvPr id="469" name="unnamed.png" descr="unnamed.png"/>
          <p:cNvPicPr>
            <a:picLocks noChangeAspect="1"/>
          </p:cNvPicPr>
          <p:nvPr/>
        </p:nvPicPr>
        <p:blipFill>
          <a:blip r:embed="rId3">
            <a:extLst/>
          </a:blip>
          <a:srcRect l="54803" t="78859" r="28110" b="0"/>
          <a:stretch>
            <a:fillRect/>
          </a:stretch>
        </p:blipFill>
        <p:spPr>
          <a:xfrm flipH="1">
            <a:off x="22961758" y="557740"/>
            <a:ext cx="512268" cy="633908"/>
          </a:xfrm>
          <a:prstGeom prst="rect">
            <a:avLst/>
          </a:prstGeom>
          <a:ln w="12700">
            <a:miter lim="400000"/>
          </a:ln>
        </p:spPr>
      </p:pic>
      <p:pic>
        <p:nvPicPr>
          <p:cNvPr id="470" name="unnamed.png" descr="unnamed.png"/>
          <p:cNvPicPr>
            <a:picLocks noChangeAspect="1"/>
          </p:cNvPicPr>
          <p:nvPr/>
        </p:nvPicPr>
        <p:blipFill>
          <a:blip r:embed="rId3">
            <a:extLst/>
          </a:blip>
          <a:srcRect l="54803" t="78859" r="28110" b="0"/>
          <a:stretch>
            <a:fillRect/>
          </a:stretch>
        </p:blipFill>
        <p:spPr>
          <a:xfrm flipH="1">
            <a:off x="20439774" y="777681"/>
            <a:ext cx="512268" cy="633908"/>
          </a:xfrm>
          <a:prstGeom prst="rect">
            <a:avLst/>
          </a:prstGeom>
          <a:ln w="12700">
            <a:miter lim="400000"/>
          </a:ln>
        </p:spPr>
      </p:pic>
      <p:pic>
        <p:nvPicPr>
          <p:cNvPr id="471" name="unnamed.png" descr="unnamed.png"/>
          <p:cNvPicPr>
            <a:picLocks noChangeAspect="1"/>
          </p:cNvPicPr>
          <p:nvPr/>
        </p:nvPicPr>
        <p:blipFill>
          <a:blip r:embed="rId3">
            <a:extLst/>
          </a:blip>
          <a:srcRect l="54803" t="78859" r="28110" b="0"/>
          <a:stretch>
            <a:fillRect/>
          </a:stretch>
        </p:blipFill>
        <p:spPr>
          <a:xfrm flipH="1">
            <a:off x="21325564" y="597121"/>
            <a:ext cx="512268" cy="633908"/>
          </a:xfrm>
          <a:prstGeom prst="rect">
            <a:avLst/>
          </a:prstGeom>
          <a:ln w="12700">
            <a:miter lim="400000"/>
          </a:ln>
        </p:spPr>
      </p:pic>
      <p:pic>
        <p:nvPicPr>
          <p:cNvPr id="472" name="unnamed.png" descr="unnamed.png"/>
          <p:cNvPicPr>
            <a:picLocks noChangeAspect="1"/>
          </p:cNvPicPr>
          <p:nvPr/>
        </p:nvPicPr>
        <p:blipFill>
          <a:blip r:embed="rId3">
            <a:extLst/>
          </a:blip>
          <a:srcRect l="54803" t="78859" r="28110" b="0"/>
          <a:stretch>
            <a:fillRect/>
          </a:stretch>
        </p:blipFill>
        <p:spPr>
          <a:xfrm flipH="1" rot="10800000">
            <a:off x="18888566" y="777583"/>
            <a:ext cx="512268" cy="633908"/>
          </a:xfrm>
          <a:prstGeom prst="rect">
            <a:avLst/>
          </a:prstGeom>
          <a:ln w="12700">
            <a:miter lim="400000"/>
          </a:ln>
        </p:spPr>
      </p:pic>
      <p:pic>
        <p:nvPicPr>
          <p:cNvPr id="473" name="unnamed.png" descr="unnamed.png"/>
          <p:cNvPicPr>
            <a:picLocks noChangeAspect="1"/>
          </p:cNvPicPr>
          <p:nvPr/>
        </p:nvPicPr>
        <p:blipFill>
          <a:blip r:embed="rId3">
            <a:extLst/>
          </a:blip>
          <a:srcRect l="54803" t="78859" r="28110" b="0"/>
          <a:stretch>
            <a:fillRect/>
          </a:stretch>
        </p:blipFill>
        <p:spPr>
          <a:xfrm flipH="1" rot="10800000">
            <a:off x="18576468" y="777583"/>
            <a:ext cx="512268" cy="633908"/>
          </a:xfrm>
          <a:prstGeom prst="rect">
            <a:avLst/>
          </a:prstGeom>
          <a:ln w="12700">
            <a:miter lim="400000"/>
          </a:ln>
        </p:spPr>
      </p:pic>
      <p:pic>
        <p:nvPicPr>
          <p:cNvPr id="474" name="unnamed.png" descr="unnamed.png"/>
          <p:cNvPicPr>
            <a:picLocks noChangeAspect="1"/>
          </p:cNvPicPr>
          <p:nvPr/>
        </p:nvPicPr>
        <p:blipFill>
          <a:blip r:embed="rId3">
            <a:extLst/>
          </a:blip>
          <a:srcRect l="54803" t="78859" r="28110" b="0"/>
          <a:stretch>
            <a:fillRect/>
          </a:stretch>
        </p:blipFill>
        <p:spPr>
          <a:xfrm flipH="1" rot="10800000">
            <a:off x="19770328" y="742124"/>
            <a:ext cx="512268" cy="633908"/>
          </a:xfrm>
          <a:prstGeom prst="rect">
            <a:avLst/>
          </a:prstGeom>
          <a:ln w="12700">
            <a:miter lim="400000"/>
          </a:ln>
        </p:spPr>
      </p:pic>
      <p:pic>
        <p:nvPicPr>
          <p:cNvPr id="475" name="unnamed.png" descr="unnamed.png"/>
          <p:cNvPicPr>
            <a:picLocks noChangeAspect="1"/>
          </p:cNvPicPr>
          <p:nvPr/>
        </p:nvPicPr>
        <p:blipFill>
          <a:blip r:embed="rId3">
            <a:extLst/>
          </a:blip>
          <a:srcRect l="54803" t="78859" r="28110" b="0"/>
          <a:stretch>
            <a:fillRect/>
          </a:stretch>
        </p:blipFill>
        <p:spPr>
          <a:xfrm flipH="1" rot="10800000">
            <a:off x="20381212" y="882984"/>
            <a:ext cx="512268" cy="633908"/>
          </a:xfrm>
          <a:prstGeom prst="rect">
            <a:avLst/>
          </a:prstGeom>
          <a:ln w="12700">
            <a:miter lim="400000"/>
          </a:ln>
        </p:spPr>
      </p:pic>
      <p:pic>
        <p:nvPicPr>
          <p:cNvPr id="476" name="unnamed.png" descr="unnamed.png"/>
          <p:cNvPicPr>
            <a:picLocks noChangeAspect="1"/>
          </p:cNvPicPr>
          <p:nvPr/>
        </p:nvPicPr>
        <p:blipFill>
          <a:blip r:embed="rId3">
            <a:extLst/>
          </a:blip>
          <a:srcRect l="54803" t="78859" r="28110" b="0"/>
          <a:stretch>
            <a:fillRect/>
          </a:stretch>
        </p:blipFill>
        <p:spPr>
          <a:xfrm flipH="1" rot="10800000">
            <a:off x="21636653" y="375406"/>
            <a:ext cx="512268" cy="633908"/>
          </a:xfrm>
          <a:prstGeom prst="rect">
            <a:avLst/>
          </a:prstGeom>
          <a:ln w="12700">
            <a:miter lim="400000"/>
          </a:ln>
        </p:spPr>
      </p:pic>
      <p:pic>
        <p:nvPicPr>
          <p:cNvPr id="477" name="unnamed.png" descr="unnamed.png"/>
          <p:cNvPicPr>
            <a:picLocks noChangeAspect="1"/>
          </p:cNvPicPr>
          <p:nvPr/>
        </p:nvPicPr>
        <p:blipFill>
          <a:blip r:embed="rId3">
            <a:extLst/>
          </a:blip>
          <a:srcRect l="54803" t="78859" r="28110" b="0"/>
          <a:stretch>
            <a:fillRect/>
          </a:stretch>
        </p:blipFill>
        <p:spPr>
          <a:xfrm flipH="1" rot="10800000">
            <a:off x="20977186" y="777583"/>
            <a:ext cx="512268" cy="633908"/>
          </a:xfrm>
          <a:prstGeom prst="rect">
            <a:avLst/>
          </a:prstGeom>
          <a:ln w="12700">
            <a:miter lim="400000"/>
          </a:ln>
        </p:spPr>
      </p:pic>
      <p:pic>
        <p:nvPicPr>
          <p:cNvPr id="478" name="unnamed.png" descr="unnamed.png"/>
          <p:cNvPicPr>
            <a:picLocks noChangeAspect="1"/>
          </p:cNvPicPr>
          <p:nvPr/>
        </p:nvPicPr>
        <p:blipFill>
          <a:blip r:embed="rId3">
            <a:extLst/>
          </a:blip>
          <a:srcRect l="54803" t="78859" r="28110" b="0"/>
          <a:stretch>
            <a:fillRect/>
          </a:stretch>
        </p:blipFill>
        <p:spPr>
          <a:xfrm rot="10800000">
            <a:off x="20522366" y="302772"/>
            <a:ext cx="512268" cy="633908"/>
          </a:xfrm>
          <a:prstGeom prst="rect">
            <a:avLst/>
          </a:prstGeom>
          <a:ln w="12700">
            <a:miter lim="400000"/>
          </a:ln>
        </p:spPr>
      </p:pic>
      <p:pic>
        <p:nvPicPr>
          <p:cNvPr id="479" name="unnamed.png" descr="unnamed.png"/>
          <p:cNvPicPr>
            <a:picLocks noChangeAspect="1"/>
          </p:cNvPicPr>
          <p:nvPr/>
        </p:nvPicPr>
        <p:blipFill>
          <a:blip r:embed="rId3">
            <a:extLst/>
          </a:blip>
          <a:srcRect l="54803" t="78859" r="28110" b="0"/>
          <a:stretch>
            <a:fillRect/>
          </a:stretch>
        </p:blipFill>
        <p:spPr>
          <a:xfrm rot="10800000">
            <a:off x="18152151" y="1316069"/>
            <a:ext cx="512268" cy="633908"/>
          </a:xfrm>
          <a:prstGeom prst="rect">
            <a:avLst/>
          </a:prstGeom>
          <a:ln w="12700">
            <a:miter lim="400000"/>
          </a:ln>
        </p:spPr>
      </p:pic>
      <p:pic>
        <p:nvPicPr>
          <p:cNvPr id="480" name="unnamed.png" descr="unnamed.png"/>
          <p:cNvPicPr>
            <a:picLocks noChangeAspect="1"/>
          </p:cNvPicPr>
          <p:nvPr/>
        </p:nvPicPr>
        <p:blipFill>
          <a:blip r:embed="rId3">
            <a:extLst/>
          </a:blip>
          <a:srcRect l="54803" t="78859" r="28110" b="0"/>
          <a:stretch>
            <a:fillRect/>
          </a:stretch>
        </p:blipFill>
        <p:spPr>
          <a:xfrm rot="10800000">
            <a:off x="21751031" y="742124"/>
            <a:ext cx="512268" cy="633908"/>
          </a:xfrm>
          <a:prstGeom prst="rect">
            <a:avLst/>
          </a:prstGeom>
          <a:ln w="12700">
            <a:miter lim="400000"/>
          </a:ln>
        </p:spPr>
      </p:pic>
      <p:pic>
        <p:nvPicPr>
          <p:cNvPr id="481" name="unnamed.png" descr="unnamed.png"/>
          <p:cNvPicPr>
            <a:picLocks noChangeAspect="1"/>
          </p:cNvPicPr>
          <p:nvPr/>
        </p:nvPicPr>
        <p:blipFill>
          <a:blip r:embed="rId3">
            <a:extLst/>
          </a:blip>
          <a:srcRect l="54803" t="78859" r="28110" b="0"/>
          <a:stretch>
            <a:fillRect/>
          </a:stretch>
        </p:blipFill>
        <p:spPr>
          <a:xfrm rot="10800000">
            <a:off x="21182717" y="81553"/>
            <a:ext cx="512268" cy="633908"/>
          </a:xfrm>
          <a:prstGeom prst="rect">
            <a:avLst/>
          </a:prstGeom>
          <a:ln w="12700">
            <a:miter lim="400000"/>
          </a:ln>
        </p:spPr>
      </p:pic>
      <p:pic>
        <p:nvPicPr>
          <p:cNvPr id="482" name="unnamed.png" descr="unnamed.png"/>
          <p:cNvPicPr>
            <a:picLocks noChangeAspect="1"/>
          </p:cNvPicPr>
          <p:nvPr/>
        </p:nvPicPr>
        <p:blipFill>
          <a:blip r:embed="rId3">
            <a:extLst/>
          </a:blip>
          <a:srcRect l="54803" t="78859" r="28110" b="0"/>
          <a:stretch>
            <a:fillRect/>
          </a:stretch>
        </p:blipFill>
        <p:spPr>
          <a:xfrm rot="10800000">
            <a:off x="21793200" y="195853"/>
            <a:ext cx="512268" cy="633908"/>
          </a:xfrm>
          <a:prstGeom prst="rect">
            <a:avLst/>
          </a:prstGeom>
          <a:ln w="12700">
            <a:miter lim="400000"/>
          </a:ln>
        </p:spPr>
      </p:pic>
      <p:pic>
        <p:nvPicPr>
          <p:cNvPr id="483" name="unnamed.png" descr="unnamed.png"/>
          <p:cNvPicPr>
            <a:picLocks noChangeAspect="1"/>
          </p:cNvPicPr>
          <p:nvPr/>
        </p:nvPicPr>
        <p:blipFill>
          <a:blip r:embed="rId3">
            <a:extLst/>
          </a:blip>
          <a:srcRect l="54803" t="78859" r="28110" b="0"/>
          <a:stretch>
            <a:fillRect/>
          </a:stretch>
        </p:blipFill>
        <p:spPr>
          <a:xfrm>
            <a:off x="22123350" y="777681"/>
            <a:ext cx="512268" cy="633908"/>
          </a:xfrm>
          <a:prstGeom prst="rect">
            <a:avLst/>
          </a:prstGeom>
          <a:ln w="12700">
            <a:miter lim="400000"/>
          </a:ln>
        </p:spPr>
      </p:pic>
      <p:pic>
        <p:nvPicPr>
          <p:cNvPr id="484" name="unnamed.png" descr="unnamed.png"/>
          <p:cNvPicPr>
            <a:picLocks noChangeAspect="1"/>
          </p:cNvPicPr>
          <p:nvPr/>
        </p:nvPicPr>
        <p:blipFill>
          <a:blip r:embed="rId3">
            <a:extLst/>
          </a:blip>
          <a:srcRect l="54803" t="78859" r="28110" b="0"/>
          <a:stretch>
            <a:fillRect/>
          </a:stretch>
        </p:blipFill>
        <p:spPr>
          <a:xfrm flipH="1" rot="10800000">
            <a:off x="18224605" y="557642"/>
            <a:ext cx="512268" cy="633908"/>
          </a:xfrm>
          <a:prstGeom prst="rect">
            <a:avLst/>
          </a:prstGeom>
          <a:ln w="12700">
            <a:miter lim="400000"/>
          </a:ln>
        </p:spPr>
      </p:pic>
      <p:pic>
        <p:nvPicPr>
          <p:cNvPr id="485" name="unnamed.png" descr="unnamed.png"/>
          <p:cNvPicPr>
            <a:picLocks noChangeAspect="1"/>
          </p:cNvPicPr>
          <p:nvPr/>
        </p:nvPicPr>
        <p:blipFill>
          <a:blip r:embed="rId3">
            <a:extLst/>
          </a:blip>
          <a:srcRect l="54803" t="78859" r="28110" b="0"/>
          <a:stretch>
            <a:fillRect/>
          </a:stretch>
        </p:blipFill>
        <p:spPr>
          <a:xfrm flipH="1">
            <a:off x="17914256" y="777681"/>
            <a:ext cx="512268" cy="633908"/>
          </a:xfrm>
          <a:prstGeom prst="rect">
            <a:avLst/>
          </a:prstGeom>
          <a:ln w="12700">
            <a:miter lim="400000"/>
          </a:ln>
        </p:spPr>
      </p:pic>
      <p:pic>
        <p:nvPicPr>
          <p:cNvPr id="486" name="unnamed.png" descr="unnamed.png"/>
          <p:cNvPicPr>
            <a:picLocks noChangeAspect="1"/>
          </p:cNvPicPr>
          <p:nvPr/>
        </p:nvPicPr>
        <p:blipFill>
          <a:blip r:embed="rId3">
            <a:extLst/>
          </a:blip>
          <a:srcRect l="54803" t="78859" r="28110" b="0"/>
          <a:stretch>
            <a:fillRect/>
          </a:stretch>
        </p:blipFill>
        <p:spPr>
          <a:xfrm flipH="1">
            <a:off x="17631278" y="1345159"/>
            <a:ext cx="512268" cy="633908"/>
          </a:xfrm>
          <a:prstGeom prst="rect">
            <a:avLst/>
          </a:prstGeom>
          <a:ln w="12700">
            <a:miter lim="400000"/>
          </a:ln>
        </p:spPr>
      </p:pic>
      <p:pic>
        <p:nvPicPr>
          <p:cNvPr id="487" name="unnamed.png" descr="unnamed.png"/>
          <p:cNvPicPr>
            <a:picLocks noChangeAspect="1"/>
          </p:cNvPicPr>
          <p:nvPr/>
        </p:nvPicPr>
        <p:blipFill>
          <a:blip r:embed="rId3">
            <a:extLst/>
          </a:blip>
          <a:srcRect l="54803" t="78859" r="28110" b="0"/>
          <a:stretch>
            <a:fillRect/>
          </a:stretch>
        </p:blipFill>
        <p:spPr>
          <a:xfrm flipH="1">
            <a:off x="17631278" y="375504"/>
            <a:ext cx="512268" cy="633908"/>
          </a:xfrm>
          <a:prstGeom prst="rect">
            <a:avLst/>
          </a:prstGeom>
          <a:ln w="12700">
            <a:miter lim="400000"/>
          </a:ln>
        </p:spPr>
      </p:pic>
      <p:pic>
        <p:nvPicPr>
          <p:cNvPr id="488" name="unnamed.png" descr="unnamed.png"/>
          <p:cNvPicPr>
            <a:picLocks noChangeAspect="1"/>
          </p:cNvPicPr>
          <p:nvPr/>
        </p:nvPicPr>
        <p:blipFill>
          <a:blip r:embed="rId3">
            <a:extLst/>
          </a:blip>
          <a:srcRect l="54803" t="78859" r="28110" b="0"/>
          <a:stretch>
            <a:fillRect/>
          </a:stretch>
        </p:blipFill>
        <p:spPr>
          <a:xfrm flipH="1">
            <a:off x="17264218" y="375504"/>
            <a:ext cx="512268" cy="633908"/>
          </a:xfrm>
          <a:prstGeom prst="rect">
            <a:avLst/>
          </a:prstGeom>
          <a:ln w="12700">
            <a:miter lim="400000"/>
          </a:ln>
        </p:spPr>
      </p:pic>
      <p:pic>
        <p:nvPicPr>
          <p:cNvPr id="489" name="unnamed.png" descr="unnamed.png"/>
          <p:cNvPicPr>
            <a:picLocks noChangeAspect="1"/>
          </p:cNvPicPr>
          <p:nvPr/>
        </p:nvPicPr>
        <p:blipFill>
          <a:blip r:embed="rId3">
            <a:extLst/>
          </a:blip>
          <a:srcRect l="54803" t="78859" r="28110" b="0"/>
          <a:stretch>
            <a:fillRect/>
          </a:stretch>
        </p:blipFill>
        <p:spPr>
          <a:xfrm>
            <a:off x="19074437" y="1343278"/>
            <a:ext cx="512268" cy="633908"/>
          </a:xfrm>
          <a:prstGeom prst="rect">
            <a:avLst/>
          </a:prstGeom>
          <a:ln w="12700">
            <a:miter lim="400000"/>
          </a:ln>
        </p:spPr>
      </p:pic>
      <p:pic>
        <p:nvPicPr>
          <p:cNvPr id="490" name="unnamed.png" descr="unnamed.png"/>
          <p:cNvPicPr>
            <a:picLocks noChangeAspect="1"/>
          </p:cNvPicPr>
          <p:nvPr/>
        </p:nvPicPr>
        <p:blipFill>
          <a:blip r:embed="rId3">
            <a:extLst/>
          </a:blip>
          <a:srcRect l="54803" t="78859" r="28110" b="0"/>
          <a:stretch>
            <a:fillRect/>
          </a:stretch>
        </p:blipFill>
        <p:spPr>
          <a:xfrm>
            <a:off x="20001537" y="1470278"/>
            <a:ext cx="512268" cy="633908"/>
          </a:xfrm>
          <a:prstGeom prst="rect">
            <a:avLst/>
          </a:prstGeom>
          <a:ln w="12700">
            <a:miter lim="400000"/>
          </a:ln>
        </p:spPr>
      </p:pic>
      <p:pic>
        <p:nvPicPr>
          <p:cNvPr id="491" name="unnamed.png" descr="unnamed.png"/>
          <p:cNvPicPr>
            <a:picLocks noChangeAspect="1"/>
          </p:cNvPicPr>
          <p:nvPr/>
        </p:nvPicPr>
        <p:blipFill>
          <a:blip r:embed="rId3">
            <a:extLst/>
          </a:blip>
          <a:srcRect l="54803" t="78859" r="28110" b="0"/>
          <a:stretch>
            <a:fillRect/>
          </a:stretch>
        </p:blipFill>
        <p:spPr>
          <a:xfrm>
            <a:off x="20736530" y="1470278"/>
            <a:ext cx="512267" cy="633908"/>
          </a:xfrm>
          <a:prstGeom prst="rect">
            <a:avLst/>
          </a:prstGeom>
          <a:ln w="12700">
            <a:miter lim="400000"/>
          </a:ln>
        </p:spPr>
      </p:pic>
      <p:pic>
        <p:nvPicPr>
          <p:cNvPr id="492" name="unnamed.png" descr="unnamed.png"/>
          <p:cNvPicPr>
            <a:picLocks noChangeAspect="1"/>
          </p:cNvPicPr>
          <p:nvPr/>
        </p:nvPicPr>
        <p:blipFill>
          <a:blip r:embed="rId3">
            <a:extLst/>
          </a:blip>
          <a:srcRect l="54803" t="78859" r="28110" b="0"/>
          <a:stretch>
            <a:fillRect/>
          </a:stretch>
        </p:blipFill>
        <p:spPr>
          <a:xfrm>
            <a:off x="21284237" y="1394078"/>
            <a:ext cx="512268" cy="633908"/>
          </a:xfrm>
          <a:prstGeom prst="rect">
            <a:avLst/>
          </a:prstGeom>
          <a:ln w="12700">
            <a:miter lim="400000"/>
          </a:ln>
        </p:spPr>
      </p:pic>
      <p:pic>
        <p:nvPicPr>
          <p:cNvPr id="493" name="unnamed.png" descr="unnamed.png"/>
          <p:cNvPicPr>
            <a:picLocks noChangeAspect="1"/>
          </p:cNvPicPr>
          <p:nvPr/>
        </p:nvPicPr>
        <p:blipFill>
          <a:blip r:embed="rId3">
            <a:extLst/>
          </a:blip>
          <a:srcRect l="54803" t="78859" r="28110" b="0"/>
          <a:stretch>
            <a:fillRect/>
          </a:stretch>
        </p:blipFill>
        <p:spPr>
          <a:xfrm>
            <a:off x="21893837" y="1394078"/>
            <a:ext cx="512268" cy="633908"/>
          </a:xfrm>
          <a:prstGeom prst="rect">
            <a:avLst/>
          </a:prstGeom>
          <a:ln w="12700">
            <a:miter lim="400000"/>
          </a:ln>
        </p:spPr>
      </p:pic>
      <p:pic>
        <p:nvPicPr>
          <p:cNvPr id="494" name="unnamed.png" descr="unnamed.png"/>
          <p:cNvPicPr>
            <a:picLocks noChangeAspect="1"/>
          </p:cNvPicPr>
          <p:nvPr/>
        </p:nvPicPr>
        <p:blipFill>
          <a:blip r:embed="rId3">
            <a:extLst/>
          </a:blip>
          <a:srcRect l="54803" t="78859" r="28110" b="0"/>
          <a:stretch>
            <a:fillRect/>
          </a:stretch>
        </p:blipFill>
        <p:spPr>
          <a:xfrm>
            <a:off x="21512788" y="232286"/>
            <a:ext cx="512268" cy="633908"/>
          </a:xfrm>
          <a:prstGeom prst="rect">
            <a:avLst/>
          </a:prstGeom>
          <a:ln w="12700">
            <a:miter lim="400000"/>
          </a:ln>
        </p:spPr>
      </p:pic>
      <p:pic>
        <p:nvPicPr>
          <p:cNvPr id="495" name="unnamed.png" descr="unnamed.png"/>
          <p:cNvPicPr>
            <a:picLocks noChangeAspect="1"/>
          </p:cNvPicPr>
          <p:nvPr/>
        </p:nvPicPr>
        <p:blipFill>
          <a:blip r:embed="rId3">
            <a:extLst/>
          </a:blip>
          <a:srcRect l="54803" t="78859" r="28110" b="0"/>
          <a:stretch>
            <a:fillRect/>
          </a:stretch>
        </p:blipFill>
        <p:spPr>
          <a:xfrm flipH="1">
            <a:off x="20395238" y="1394078"/>
            <a:ext cx="512268" cy="633908"/>
          </a:xfrm>
          <a:prstGeom prst="rect">
            <a:avLst/>
          </a:prstGeom>
          <a:ln w="12700">
            <a:miter lim="400000"/>
          </a:ln>
        </p:spPr>
      </p:pic>
      <p:pic>
        <p:nvPicPr>
          <p:cNvPr id="496" name="unnamed.png" descr="unnamed.png"/>
          <p:cNvPicPr>
            <a:picLocks noChangeAspect="1"/>
          </p:cNvPicPr>
          <p:nvPr/>
        </p:nvPicPr>
        <p:blipFill>
          <a:blip r:embed="rId3">
            <a:extLst/>
          </a:blip>
          <a:srcRect l="54803" t="78859" r="28110" b="0"/>
          <a:stretch>
            <a:fillRect/>
          </a:stretch>
        </p:blipFill>
        <p:spPr>
          <a:xfrm flipH="1">
            <a:off x="21359541" y="591528"/>
            <a:ext cx="512268" cy="633908"/>
          </a:xfrm>
          <a:prstGeom prst="rect">
            <a:avLst/>
          </a:prstGeom>
          <a:ln w="12700">
            <a:miter lim="400000"/>
          </a:ln>
        </p:spPr>
      </p:pic>
      <p:pic>
        <p:nvPicPr>
          <p:cNvPr id="497" name="unnamed.png" descr="unnamed.png"/>
          <p:cNvPicPr>
            <a:picLocks noChangeAspect="1"/>
          </p:cNvPicPr>
          <p:nvPr/>
        </p:nvPicPr>
        <p:blipFill>
          <a:blip r:embed="rId3">
            <a:extLst/>
          </a:blip>
          <a:srcRect l="54803" t="78859" r="28110" b="0"/>
          <a:stretch>
            <a:fillRect/>
          </a:stretch>
        </p:blipFill>
        <p:spPr>
          <a:xfrm flipH="1">
            <a:off x="20575041" y="1033717"/>
            <a:ext cx="512268" cy="633908"/>
          </a:xfrm>
          <a:prstGeom prst="rect">
            <a:avLst/>
          </a:prstGeom>
          <a:ln w="12700">
            <a:miter lim="400000"/>
          </a:ln>
        </p:spPr>
      </p:pic>
      <p:pic>
        <p:nvPicPr>
          <p:cNvPr id="498" name="unnamed.png" descr="unnamed.png"/>
          <p:cNvPicPr>
            <a:picLocks noChangeAspect="1"/>
          </p:cNvPicPr>
          <p:nvPr/>
        </p:nvPicPr>
        <p:blipFill>
          <a:blip r:embed="rId3">
            <a:extLst/>
          </a:blip>
          <a:srcRect l="54803" t="78859" r="28110" b="0"/>
          <a:stretch>
            <a:fillRect/>
          </a:stretch>
        </p:blipFill>
        <p:spPr>
          <a:xfrm flipH="1">
            <a:off x="21615724" y="1033717"/>
            <a:ext cx="512268" cy="633908"/>
          </a:xfrm>
          <a:prstGeom prst="rect">
            <a:avLst/>
          </a:prstGeom>
          <a:ln w="12700">
            <a:miter lim="400000"/>
          </a:ln>
        </p:spPr>
      </p:pic>
      <p:pic>
        <p:nvPicPr>
          <p:cNvPr id="499" name="unnamed.png" descr="unnamed.png"/>
          <p:cNvPicPr>
            <a:picLocks noChangeAspect="1"/>
          </p:cNvPicPr>
          <p:nvPr/>
        </p:nvPicPr>
        <p:blipFill>
          <a:blip r:embed="rId3">
            <a:extLst/>
          </a:blip>
          <a:srcRect l="54803" t="78859" r="28110" b="0"/>
          <a:stretch>
            <a:fillRect/>
          </a:stretch>
        </p:blipFill>
        <p:spPr>
          <a:xfrm flipH="1">
            <a:off x="22880323" y="232286"/>
            <a:ext cx="512268" cy="633908"/>
          </a:xfrm>
          <a:prstGeom prst="rect">
            <a:avLst/>
          </a:prstGeom>
          <a:ln w="12700">
            <a:miter lim="400000"/>
          </a:ln>
        </p:spPr>
      </p:pic>
      <p:pic>
        <p:nvPicPr>
          <p:cNvPr id="500" name="unnamed.png" descr="unnamed.png"/>
          <p:cNvPicPr>
            <a:picLocks noChangeAspect="1"/>
          </p:cNvPicPr>
          <p:nvPr/>
        </p:nvPicPr>
        <p:blipFill>
          <a:blip r:embed="rId3">
            <a:extLst/>
          </a:blip>
          <a:srcRect l="54803" t="78859" r="28110" b="0"/>
          <a:stretch>
            <a:fillRect/>
          </a:stretch>
        </p:blipFill>
        <p:spPr>
          <a:xfrm flipH="1">
            <a:off x="21870693" y="928317"/>
            <a:ext cx="512268" cy="633908"/>
          </a:xfrm>
          <a:prstGeom prst="rect">
            <a:avLst/>
          </a:prstGeom>
          <a:ln w="12700">
            <a:miter lim="400000"/>
          </a:ln>
        </p:spPr>
      </p:pic>
      <p:pic>
        <p:nvPicPr>
          <p:cNvPr id="501" name="unnamed.png" descr="unnamed.png"/>
          <p:cNvPicPr>
            <a:picLocks noChangeAspect="1"/>
          </p:cNvPicPr>
          <p:nvPr/>
        </p:nvPicPr>
        <p:blipFill>
          <a:blip r:embed="rId3">
            <a:extLst/>
          </a:blip>
          <a:srcRect l="54803" t="78859" r="28110" b="0"/>
          <a:stretch>
            <a:fillRect/>
          </a:stretch>
        </p:blipFill>
        <p:spPr>
          <a:xfrm flipH="1">
            <a:off x="22198763" y="1332211"/>
            <a:ext cx="512268" cy="633908"/>
          </a:xfrm>
          <a:prstGeom prst="rect">
            <a:avLst/>
          </a:prstGeom>
          <a:ln w="12700">
            <a:miter lim="400000"/>
          </a:ln>
        </p:spPr>
      </p:pic>
      <p:pic>
        <p:nvPicPr>
          <p:cNvPr id="502" name="unnamed.png" descr="unnamed.png"/>
          <p:cNvPicPr>
            <a:picLocks noChangeAspect="1"/>
          </p:cNvPicPr>
          <p:nvPr/>
        </p:nvPicPr>
        <p:blipFill>
          <a:blip r:embed="rId3">
            <a:extLst/>
          </a:blip>
          <a:srcRect l="54803" t="78859" r="28110" b="0"/>
          <a:stretch>
            <a:fillRect/>
          </a:stretch>
        </p:blipFill>
        <p:spPr>
          <a:xfrm flipH="1" rot="10800000">
            <a:off x="19201437" y="1343278"/>
            <a:ext cx="512268" cy="633908"/>
          </a:xfrm>
          <a:prstGeom prst="rect">
            <a:avLst/>
          </a:prstGeom>
          <a:ln w="12700">
            <a:miter lim="400000"/>
          </a:ln>
        </p:spPr>
      </p:pic>
      <p:pic>
        <p:nvPicPr>
          <p:cNvPr id="503" name="unnamed.png" descr="unnamed.png"/>
          <p:cNvPicPr>
            <a:picLocks noChangeAspect="1"/>
          </p:cNvPicPr>
          <p:nvPr/>
        </p:nvPicPr>
        <p:blipFill>
          <a:blip r:embed="rId3">
            <a:extLst/>
          </a:blip>
          <a:srcRect l="54803" t="78859" r="28110" b="0"/>
          <a:stretch>
            <a:fillRect/>
          </a:stretch>
        </p:blipFill>
        <p:spPr>
          <a:xfrm flipH="1" rot="10800000">
            <a:off x="19825821" y="1413245"/>
            <a:ext cx="512268" cy="633908"/>
          </a:xfrm>
          <a:prstGeom prst="rect">
            <a:avLst/>
          </a:prstGeom>
          <a:ln w="12700">
            <a:miter lim="400000"/>
          </a:ln>
        </p:spPr>
      </p:pic>
      <p:pic>
        <p:nvPicPr>
          <p:cNvPr id="504" name="unnamed.png" descr="unnamed.png"/>
          <p:cNvPicPr>
            <a:picLocks noChangeAspect="1"/>
          </p:cNvPicPr>
          <p:nvPr/>
        </p:nvPicPr>
        <p:blipFill>
          <a:blip r:embed="rId3">
            <a:extLst/>
          </a:blip>
          <a:srcRect l="54803" t="78859" r="28110" b="0"/>
          <a:stretch>
            <a:fillRect/>
          </a:stretch>
        </p:blipFill>
        <p:spPr>
          <a:xfrm flipH="1" rot="10800000">
            <a:off x="19538305" y="232189"/>
            <a:ext cx="512268" cy="633908"/>
          </a:xfrm>
          <a:prstGeom prst="rect">
            <a:avLst/>
          </a:prstGeom>
          <a:ln w="12700">
            <a:miter lim="400000"/>
          </a:ln>
        </p:spPr>
      </p:pic>
      <p:pic>
        <p:nvPicPr>
          <p:cNvPr id="505" name="unnamed.png" descr="unnamed.png"/>
          <p:cNvPicPr>
            <a:picLocks noChangeAspect="1"/>
          </p:cNvPicPr>
          <p:nvPr/>
        </p:nvPicPr>
        <p:blipFill>
          <a:blip r:embed="rId3">
            <a:extLst/>
          </a:blip>
          <a:srcRect l="54803" t="78859" r="28110" b="0"/>
          <a:stretch>
            <a:fillRect/>
          </a:stretch>
        </p:blipFill>
        <p:spPr>
          <a:xfrm flipH="1" rot="10800000">
            <a:off x="22303657" y="232189"/>
            <a:ext cx="512268" cy="633908"/>
          </a:xfrm>
          <a:prstGeom prst="rect">
            <a:avLst/>
          </a:prstGeom>
          <a:ln w="12700">
            <a:miter lim="400000"/>
          </a:ln>
        </p:spPr>
      </p:pic>
      <p:pic>
        <p:nvPicPr>
          <p:cNvPr id="506" name="unnamed.png" descr="unnamed.png"/>
          <p:cNvPicPr>
            <a:picLocks noChangeAspect="1"/>
          </p:cNvPicPr>
          <p:nvPr/>
        </p:nvPicPr>
        <p:blipFill>
          <a:blip r:embed="rId3">
            <a:extLst/>
          </a:blip>
          <a:srcRect l="54803" t="78859" r="28110" b="0"/>
          <a:stretch>
            <a:fillRect/>
          </a:stretch>
        </p:blipFill>
        <p:spPr>
          <a:xfrm flipH="1" rot="10800000">
            <a:off x="22985938" y="708278"/>
            <a:ext cx="512268" cy="633908"/>
          </a:xfrm>
          <a:prstGeom prst="rect">
            <a:avLst/>
          </a:prstGeom>
          <a:ln w="12700">
            <a:miter lim="400000"/>
          </a:ln>
        </p:spPr>
      </p:pic>
      <p:pic>
        <p:nvPicPr>
          <p:cNvPr id="507" name="unnamed.png" descr="unnamed.png"/>
          <p:cNvPicPr>
            <a:picLocks noChangeAspect="1"/>
          </p:cNvPicPr>
          <p:nvPr/>
        </p:nvPicPr>
        <p:blipFill>
          <a:blip r:embed="rId3">
            <a:extLst/>
          </a:blip>
          <a:srcRect l="54803" t="78859" r="28110" b="0"/>
          <a:stretch>
            <a:fillRect/>
          </a:stretch>
        </p:blipFill>
        <p:spPr>
          <a:xfrm flipH="1" rot="10800000">
            <a:off x="22909935" y="1343181"/>
            <a:ext cx="512268" cy="633908"/>
          </a:xfrm>
          <a:prstGeom prst="rect">
            <a:avLst/>
          </a:prstGeom>
          <a:ln w="12700">
            <a:miter lim="400000"/>
          </a:ln>
        </p:spPr>
      </p:pic>
      <p:pic>
        <p:nvPicPr>
          <p:cNvPr id="508" name="unnamed.png" descr="unnamed.png"/>
          <p:cNvPicPr>
            <a:picLocks noChangeAspect="1"/>
          </p:cNvPicPr>
          <p:nvPr/>
        </p:nvPicPr>
        <p:blipFill>
          <a:blip r:embed="rId3">
            <a:extLst/>
          </a:blip>
          <a:srcRect l="54803" t="78859" r="28110" b="0"/>
          <a:stretch>
            <a:fillRect/>
          </a:stretch>
        </p:blipFill>
        <p:spPr>
          <a:xfrm rot="10800000">
            <a:off x="21487500" y="1332113"/>
            <a:ext cx="512268" cy="633908"/>
          </a:xfrm>
          <a:prstGeom prst="rect">
            <a:avLst/>
          </a:prstGeom>
          <a:ln w="12700">
            <a:miter lim="400000"/>
          </a:ln>
        </p:spPr>
      </p:pic>
      <p:pic>
        <p:nvPicPr>
          <p:cNvPr id="509" name="unnamed.png" descr="unnamed.png"/>
          <p:cNvPicPr>
            <a:picLocks noChangeAspect="1"/>
          </p:cNvPicPr>
          <p:nvPr/>
        </p:nvPicPr>
        <p:blipFill>
          <a:blip r:embed="rId3">
            <a:extLst/>
          </a:blip>
          <a:srcRect l="54803" t="78859" r="28110" b="0"/>
          <a:stretch>
            <a:fillRect/>
          </a:stretch>
        </p:blipFill>
        <p:spPr>
          <a:xfrm rot="10800000">
            <a:off x="18767021" y="1413245"/>
            <a:ext cx="512268" cy="633908"/>
          </a:xfrm>
          <a:prstGeom prst="rect">
            <a:avLst/>
          </a:prstGeom>
          <a:ln w="12700">
            <a:miter lim="400000"/>
          </a:ln>
        </p:spPr>
      </p:pic>
      <p:pic>
        <p:nvPicPr>
          <p:cNvPr id="510" name="unnamed.png" descr="unnamed.png"/>
          <p:cNvPicPr>
            <a:picLocks noChangeAspect="1"/>
          </p:cNvPicPr>
          <p:nvPr/>
        </p:nvPicPr>
        <p:blipFill>
          <a:blip r:embed="rId3">
            <a:extLst/>
          </a:blip>
          <a:srcRect l="54803" t="78859" r="28110" b="0"/>
          <a:stretch>
            <a:fillRect/>
          </a:stretch>
        </p:blipFill>
        <p:spPr>
          <a:xfrm rot="10800000">
            <a:off x="22481251" y="708278"/>
            <a:ext cx="512268" cy="633908"/>
          </a:xfrm>
          <a:prstGeom prst="rect">
            <a:avLst/>
          </a:prstGeom>
          <a:ln w="12700">
            <a:miter lim="400000"/>
          </a:ln>
        </p:spPr>
      </p:pic>
      <p:pic>
        <p:nvPicPr>
          <p:cNvPr id="511" name="unnamed.png" descr="unnamed.png"/>
          <p:cNvPicPr>
            <a:picLocks noChangeAspect="1"/>
          </p:cNvPicPr>
          <p:nvPr/>
        </p:nvPicPr>
        <p:blipFill>
          <a:blip r:embed="rId3">
            <a:extLst/>
          </a:blip>
          <a:srcRect l="54803" t="78859" r="28110" b="0"/>
          <a:stretch>
            <a:fillRect/>
          </a:stretch>
        </p:blipFill>
        <p:spPr>
          <a:xfrm rot="10800000">
            <a:off x="21777305" y="453408"/>
            <a:ext cx="512268" cy="633908"/>
          </a:xfrm>
          <a:prstGeom prst="rect">
            <a:avLst/>
          </a:prstGeom>
          <a:ln w="12700">
            <a:miter lim="400000"/>
          </a:ln>
        </p:spPr>
      </p:pic>
      <p:pic>
        <p:nvPicPr>
          <p:cNvPr id="512" name="unnamed.png" descr="unnamed.png"/>
          <p:cNvPicPr>
            <a:picLocks noChangeAspect="1"/>
          </p:cNvPicPr>
          <p:nvPr/>
        </p:nvPicPr>
        <p:blipFill>
          <a:blip r:embed="rId3">
            <a:extLst/>
          </a:blip>
          <a:srcRect l="54803" t="78859" r="28110" b="0"/>
          <a:stretch>
            <a:fillRect/>
          </a:stretch>
        </p:blipFill>
        <p:spPr>
          <a:xfrm rot="10800000">
            <a:off x="22528100" y="1033620"/>
            <a:ext cx="512268" cy="633908"/>
          </a:xfrm>
          <a:prstGeom prst="rect">
            <a:avLst/>
          </a:prstGeom>
          <a:ln w="12700">
            <a:miter lim="400000"/>
          </a:ln>
        </p:spPr>
      </p:pic>
      <p:pic>
        <p:nvPicPr>
          <p:cNvPr id="513" name="unnamed.png" descr="unnamed.png"/>
          <p:cNvPicPr>
            <a:picLocks noChangeAspect="1"/>
          </p:cNvPicPr>
          <p:nvPr/>
        </p:nvPicPr>
        <p:blipFill>
          <a:blip r:embed="rId3">
            <a:extLst/>
          </a:blip>
          <a:srcRect l="54803" t="78859" r="28110" b="0"/>
          <a:stretch>
            <a:fillRect/>
          </a:stretch>
        </p:blipFill>
        <p:spPr>
          <a:xfrm>
            <a:off x="17946359" y="358054"/>
            <a:ext cx="512268" cy="633908"/>
          </a:xfrm>
          <a:prstGeom prst="rect">
            <a:avLst/>
          </a:prstGeom>
          <a:ln w="12700">
            <a:miter lim="400000"/>
          </a:ln>
        </p:spPr>
      </p:pic>
      <p:pic>
        <p:nvPicPr>
          <p:cNvPr id="514" name="unnamed.png" descr="unnamed.png"/>
          <p:cNvPicPr>
            <a:picLocks noChangeAspect="1"/>
          </p:cNvPicPr>
          <p:nvPr/>
        </p:nvPicPr>
        <p:blipFill>
          <a:blip r:embed="rId3">
            <a:extLst/>
          </a:blip>
          <a:srcRect l="54803" t="78859" r="28110" b="0"/>
          <a:stretch>
            <a:fillRect/>
          </a:stretch>
        </p:blipFill>
        <p:spPr>
          <a:xfrm flipH="1" rot="10800000">
            <a:off x="17433891" y="346489"/>
            <a:ext cx="486912" cy="602531"/>
          </a:xfrm>
          <a:prstGeom prst="rect">
            <a:avLst/>
          </a:prstGeom>
          <a:ln w="12700">
            <a:miter lim="400000"/>
          </a:ln>
        </p:spPr>
      </p:pic>
      <p:pic>
        <p:nvPicPr>
          <p:cNvPr id="515" name="unnamed.png" descr="unnamed.png"/>
          <p:cNvPicPr>
            <a:picLocks noChangeAspect="1"/>
          </p:cNvPicPr>
          <p:nvPr/>
        </p:nvPicPr>
        <p:blipFill>
          <a:blip r:embed="rId3">
            <a:extLst/>
          </a:blip>
          <a:srcRect l="54803" t="78859" r="28110" b="0"/>
          <a:stretch>
            <a:fillRect/>
          </a:stretch>
        </p:blipFill>
        <p:spPr>
          <a:xfrm flipH="1">
            <a:off x="19282220" y="928317"/>
            <a:ext cx="512268" cy="633908"/>
          </a:xfrm>
          <a:prstGeom prst="rect">
            <a:avLst/>
          </a:prstGeom>
          <a:ln w="12700">
            <a:miter lim="400000"/>
          </a:ln>
        </p:spPr>
      </p:pic>
      <p:pic>
        <p:nvPicPr>
          <p:cNvPr id="516" name="unnamed.png" descr="unnamed.png"/>
          <p:cNvPicPr>
            <a:picLocks noChangeAspect="1"/>
          </p:cNvPicPr>
          <p:nvPr/>
        </p:nvPicPr>
        <p:blipFill>
          <a:blip r:embed="rId3">
            <a:extLst/>
          </a:blip>
          <a:srcRect l="54803" t="78859" r="28110" b="0"/>
          <a:stretch>
            <a:fillRect/>
          </a:stretch>
        </p:blipFill>
        <p:spPr>
          <a:xfrm flipH="1">
            <a:off x="18767021" y="232286"/>
            <a:ext cx="512268" cy="633908"/>
          </a:xfrm>
          <a:prstGeom prst="rect">
            <a:avLst/>
          </a:prstGeom>
          <a:ln w="12700">
            <a:miter lim="400000"/>
          </a:ln>
        </p:spPr>
      </p:pic>
      <p:pic>
        <p:nvPicPr>
          <p:cNvPr id="517" name="unnamed.png" descr="unnamed.png"/>
          <p:cNvPicPr>
            <a:picLocks noChangeAspect="1"/>
          </p:cNvPicPr>
          <p:nvPr/>
        </p:nvPicPr>
        <p:blipFill>
          <a:blip r:embed="rId3">
            <a:extLst/>
          </a:blip>
          <a:srcRect l="54803" t="78859" r="28110" b="0"/>
          <a:stretch>
            <a:fillRect/>
          </a:stretch>
        </p:blipFill>
        <p:spPr>
          <a:xfrm flipH="1">
            <a:off x="17262840" y="1344911"/>
            <a:ext cx="512268" cy="633908"/>
          </a:xfrm>
          <a:prstGeom prst="rect">
            <a:avLst/>
          </a:prstGeom>
          <a:ln w="12700">
            <a:miter lim="400000"/>
          </a:ln>
        </p:spPr>
      </p:pic>
      <p:pic>
        <p:nvPicPr>
          <p:cNvPr id="518" name="unnamed.png" descr="unnamed.png"/>
          <p:cNvPicPr>
            <a:picLocks noChangeAspect="1"/>
          </p:cNvPicPr>
          <p:nvPr/>
        </p:nvPicPr>
        <p:blipFill>
          <a:blip r:embed="rId3">
            <a:extLst/>
          </a:blip>
          <a:srcRect l="54803" t="78859" r="28110" b="0"/>
          <a:stretch>
            <a:fillRect/>
          </a:stretch>
        </p:blipFill>
        <p:spPr>
          <a:xfrm flipH="1">
            <a:off x="17946457" y="1405643"/>
            <a:ext cx="512268" cy="633908"/>
          </a:xfrm>
          <a:prstGeom prst="rect">
            <a:avLst/>
          </a:prstGeom>
          <a:ln w="12700">
            <a:miter lim="400000"/>
          </a:ln>
        </p:spPr>
      </p:pic>
      <p:pic>
        <p:nvPicPr>
          <p:cNvPr id="519" name="unnamed.png" descr="unnamed.png"/>
          <p:cNvPicPr>
            <a:picLocks noChangeAspect="1"/>
          </p:cNvPicPr>
          <p:nvPr/>
        </p:nvPicPr>
        <p:blipFill>
          <a:blip r:embed="rId3">
            <a:extLst/>
          </a:blip>
          <a:srcRect l="54803" t="78859" r="28110" b="0"/>
          <a:stretch>
            <a:fillRect/>
          </a:stretch>
        </p:blipFill>
        <p:spPr>
          <a:xfrm>
            <a:off x="18486620" y="1533876"/>
            <a:ext cx="512268" cy="633908"/>
          </a:xfrm>
          <a:prstGeom prst="rect">
            <a:avLst/>
          </a:prstGeom>
          <a:ln w="12700">
            <a:miter lim="400000"/>
          </a:ln>
        </p:spPr>
      </p:pic>
      <p:pic>
        <p:nvPicPr>
          <p:cNvPr id="520" name="unnamed.png" descr="unnamed.png"/>
          <p:cNvPicPr>
            <a:picLocks noChangeAspect="1"/>
          </p:cNvPicPr>
          <p:nvPr/>
        </p:nvPicPr>
        <p:blipFill>
          <a:blip r:embed="rId3">
            <a:extLst/>
          </a:blip>
          <a:srcRect l="54803" t="78859" r="28110" b="0"/>
          <a:stretch>
            <a:fillRect/>
          </a:stretch>
        </p:blipFill>
        <p:spPr>
          <a:xfrm>
            <a:off x="18597795" y="1033717"/>
            <a:ext cx="512268" cy="633908"/>
          </a:xfrm>
          <a:prstGeom prst="rect">
            <a:avLst/>
          </a:prstGeom>
          <a:ln w="12700">
            <a:miter lim="400000"/>
          </a:ln>
        </p:spPr>
      </p:pic>
      <p:pic>
        <p:nvPicPr>
          <p:cNvPr id="521" name="unnamed.png" descr="unnamed.png"/>
          <p:cNvPicPr>
            <a:picLocks noChangeAspect="1"/>
          </p:cNvPicPr>
          <p:nvPr/>
        </p:nvPicPr>
        <p:blipFill>
          <a:blip r:embed="rId3">
            <a:extLst/>
          </a:blip>
          <a:srcRect l="54803" t="78859" r="28110" b="0"/>
          <a:stretch>
            <a:fillRect/>
          </a:stretch>
        </p:blipFill>
        <p:spPr>
          <a:xfrm>
            <a:off x="19334905" y="1523738"/>
            <a:ext cx="512268" cy="633908"/>
          </a:xfrm>
          <a:prstGeom prst="rect">
            <a:avLst/>
          </a:prstGeom>
          <a:ln w="12700">
            <a:miter lim="400000"/>
          </a:ln>
        </p:spPr>
      </p:pic>
      <p:pic>
        <p:nvPicPr>
          <p:cNvPr id="522" name="unnamed.png" descr="unnamed.png"/>
          <p:cNvPicPr>
            <a:picLocks noChangeAspect="1"/>
          </p:cNvPicPr>
          <p:nvPr/>
        </p:nvPicPr>
        <p:blipFill>
          <a:blip r:embed="rId3">
            <a:extLst/>
          </a:blip>
          <a:srcRect l="54803" t="78859" r="28110" b="0"/>
          <a:stretch>
            <a:fillRect/>
          </a:stretch>
        </p:blipFill>
        <p:spPr>
          <a:xfrm>
            <a:off x="18273719" y="232286"/>
            <a:ext cx="512268" cy="633908"/>
          </a:xfrm>
          <a:prstGeom prst="rect">
            <a:avLst/>
          </a:prstGeom>
          <a:ln w="12700">
            <a:miter lim="400000"/>
          </a:ln>
        </p:spPr>
      </p:pic>
      <p:pic>
        <p:nvPicPr>
          <p:cNvPr id="523" name="unnamed.png" descr="unnamed.png"/>
          <p:cNvPicPr>
            <a:picLocks noChangeAspect="1"/>
          </p:cNvPicPr>
          <p:nvPr/>
        </p:nvPicPr>
        <p:blipFill>
          <a:blip r:embed="rId3">
            <a:extLst/>
          </a:blip>
          <a:srcRect l="54803" t="78859" r="28110" b="0"/>
          <a:stretch>
            <a:fillRect/>
          </a:stretch>
        </p:blipFill>
        <p:spPr>
          <a:xfrm>
            <a:off x="20210634" y="591528"/>
            <a:ext cx="512268" cy="633908"/>
          </a:xfrm>
          <a:prstGeom prst="rect">
            <a:avLst/>
          </a:prstGeom>
          <a:ln w="12700">
            <a:miter lim="400000"/>
          </a:ln>
        </p:spPr>
      </p:pic>
      <p:pic>
        <p:nvPicPr>
          <p:cNvPr id="524" name="unnamed.png" descr="unnamed.png"/>
          <p:cNvPicPr>
            <a:picLocks noChangeAspect="1"/>
          </p:cNvPicPr>
          <p:nvPr/>
        </p:nvPicPr>
        <p:blipFill>
          <a:blip r:embed="rId3">
            <a:extLst/>
          </a:blip>
          <a:srcRect l="54803" t="78859" r="28110" b="0"/>
          <a:stretch>
            <a:fillRect/>
          </a:stretch>
        </p:blipFill>
        <p:spPr>
          <a:xfrm>
            <a:off x="16679693" y="1026374"/>
            <a:ext cx="512268" cy="633908"/>
          </a:xfrm>
          <a:prstGeom prst="rect">
            <a:avLst/>
          </a:prstGeom>
          <a:ln w="12700">
            <a:miter lim="400000"/>
          </a:ln>
        </p:spPr>
      </p:pic>
      <p:pic>
        <p:nvPicPr>
          <p:cNvPr id="525" name="unnamed.png" descr="unnamed.png"/>
          <p:cNvPicPr>
            <a:picLocks noChangeAspect="1"/>
          </p:cNvPicPr>
          <p:nvPr/>
        </p:nvPicPr>
        <p:blipFill>
          <a:blip r:embed="rId3">
            <a:extLst/>
          </a:blip>
          <a:srcRect l="54803" t="78859" r="28110" b="0"/>
          <a:stretch>
            <a:fillRect/>
          </a:stretch>
        </p:blipFill>
        <p:spPr>
          <a:xfrm flipH="1">
            <a:off x="18992005" y="1447538"/>
            <a:ext cx="512268" cy="633908"/>
          </a:xfrm>
          <a:prstGeom prst="rect">
            <a:avLst/>
          </a:prstGeom>
          <a:ln w="12700">
            <a:miter lim="400000"/>
          </a:ln>
        </p:spPr>
      </p:pic>
      <p:pic>
        <p:nvPicPr>
          <p:cNvPr id="526" name="unnamed.png" descr="unnamed.png"/>
          <p:cNvPicPr>
            <a:picLocks noChangeAspect="1"/>
          </p:cNvPicPr>
          <p:nvPr/>
        </p:nvPicPr>
        <p:blipFill>
          <a:blip r:embed="rId3">
            <a:extLst/>
          </a:blip>
          <a:srcRect l="54803" t="78859" r="28110" b="0"/>
          <a:stretch>
            <a:fillRect/>
          </a:stretch>
        </p:blipFill>
        <p:spPr>
          <a:xfrm flipH="1">
            <a:off x="18818352" y="591528"/>
            <a:ext cx="512268" cy="633908"/>
          </a:xfrm>
          <a:prstGeom prst="rect">
            <a:avLst/>
          </a:prstGeom>
          <a:ln w="12700">
            <a:miter lim="400000"/>
          </a:ln>
        </p:spPr>
      </p:pic>
      <p:pic>
        <p:nvPicPr>
          <p:cNvPr id="527" name="unnamed.png" descr="unnamed.png"/>
          <p:cNvPicPr>
            <a:picLocks noChangeAspect="1"/>
          </p:cNvPicPr>
          <p:nvPr/>
        </p:nvPicPr>
        <p:blipFill>
          <a:blip r:embed="rId3">
            <a:extLst/>
          </a:blip>
          <a:srcRect l="54803" t="78859" r="28110" b="0"/>
          <a:stretch>
            <a:fillRect/>
          </a:stretch>
        </p:blipFill>
        <p:spPr>
          <a:xfrm flipH="1">
            <a:off x="18396826" y="708376"/>
            <a:ext cx="512268" cy="633908"/>
          </a:xfrm>
          <a:prstGeom prst="rect">
            <a:avLst/>
          </a:prstGeom>
          <a:ln w="12700">
            <a:miter lim="400000"/>
          </a:ln>
        </p:spPr>
      </p:pic>
      <p:pic>
        <p:nvPicPr>
          <p:cNvPr id="528" name="unnamed.png" descr="unnamed.png"/>
          <p:cNvPicPr>
            <a:picLocks noChangeAspect="1"/>
          </p:cNvPicPr>
          <p:nvPr/>
        </p:nvPicPr>
        <p:blipFill>
          <a:blip r:embed="rId3">
            <a:extLst/>
          </a:blip>
          <a:srcRect l="54803" t="78859" r="28110" b="0"/>
          <a:stretch>
            <a:fillRect/>
          </a:stretch>
        </p:blipFill>
        <p:spPr>
          <a:xfrm flipH="1">
            <a:off x="19330718" y="591528"/>
            <a:ext cx="512268" cy="633908"/>
          </a:xfrm>
          <a:prstGeom prst="rect">
            <a:avLst/>
          </a:prstGeom>
          <a:ln w="12700">
            <a:miter lim="400000"/>
          </a:ln>
        </p:spPr>
      </p:pic>
      <p:pic>
        <p:nvPicPr>
          <p:cNvPr id="529" name="unnamed.png" descr="unnamed.png"/>
          <p:cNvPicPr>
            <a:picLocks noChangeAspect="1"/>
          </p:cNvPicPr>
          <p:nvPr/>
        </p:nvPicPr>
        <p:blipFill>
          <a:blip r:embed="rId3">
            <a:extLst/>
          </a:blip>
          <a:srcRect l="54803" t="78859" r="28110" b="0"/>
          <a:stretch>
            <a:fillRect/>
          </a:stretch>
        </p:blipFill>
        <p:spPr>
          <a:xfrm flipH="1">
            <a:off x="22173396" y="708376"/>
            <a:ext cx="512268" cy="633908"/>
          </a:xfrm>
          <a:prstGeom prst="rect">
            <a:avLst/>
          </a:prstGeom>
          <a:ln w="12700">
            <a:miter lim="400000"/>
          </a:ln>
        </p:spPr>
      </p:pic>
      <p:pic>
        <p:nvPicPr>
          <p:cNvPr id="530" name="unnamed.png" descr="unnamed.png"/>
          <p:cNvPicPr>
            <a:picLocks noChangeAspect="1"/>
          </p:cNvPicPr>
          <p:nvPr/>
        </p:nvPicPr>
        <p:blipFill>
          <a:blip r:embed="rId3">
            <a:extLst/>
          </a:blip>
          <a:srcRect l="54803" t="78859" r="28110" b="0"/>
          <a:stretch>
            <a:fillRect/>
          </a:stretch>
        </p:blipFill>
        <p:spPr>
          <a:xfrm flipH="1">
            <a:off x="19651412" y="928317"/>
            <a:ext cx="512268" cy="633908"/>
          </a:xfrm>
          <a:prstGeom prst="rect">
            <a:avLst/>
          </a:prstGeom>
          <a:ln w="12700">
            <a:miter lim="400000"/>
          </a:ln>
        </p:spPr>
      </p:pic>
      <p:pic>
        <p:nvPicPr>
          <p:cNvPr id="531" name="unnamed.png" descr="unnamed.png"/>
          <p:cNvPicPr>
            <a:picLocks noChangeAspect="1"/>
          </p:cNvPicPr>
          <p:nvPr/>
        </p:nvPicPr>
        <p:blipFill>
          <a:blip r:embed="rId3">
            <a:extLst/>
          </a:blip>
          <a:srcRect l="54803" t="78859" r="28110" b="0"/>
          <a:stretch>
            <a:fillRect/>
          </a:stretch>
        </p:blipFill>
        <p:spPr>
          <a:xfrm flipH="1">
            <a:off x="20537201" y="747757"/>
            <a:ext cx="512268" cy="633908"/>
          </a:xfrm>
          <a:prstGeom prst="rect">
            <a:avLst/>
          </a:prstGeom>
          <a:ln w="12700">
            <a:miter lim="400000"/>
          </a:ln>
        </p:spPr>
      </p:pic>
      <p:pic>
        <p:nvPicPr>
          <p:cNvPr id="532" name="unnamed.png" descr="unnamed.png"/>
          <p:cNvPicPr>
            <a:picLocks noChangeAspect="1"/>
          </p:cNvPicPr>
          <p:nvPr/>
        </p:nvPicPr>
        <p:blipFill>
          <a:blip r:embed="rId3">
            <a:extLst/>
          </a:blip>
          <a:srcRect l="54803" t="78859" r="28110" b="0"/>
          <a:stretch>
            <a:fillRect/>
          </a:stretch>
        </p:blipFill>
        <p:spPr>
          <a:xfrm flipH="1" rot="10800000">
            <a:off x="18100204" y="928219"/>
            <a:ext cx="512268" cy="633908"/>
          </a:xfrm>
          <a:prstGeom prst="rect">
            <a:avLst/>
          </a:prstGeom>
          <a:ln w="12700">
            <a:miter lim="400000"/>
          </a:ln>
        </p:spPr>
      </p:pic>
      <p:pic>
        <p:nvPicPr>
          <p:cNvPr id="533" name="unnamed.png" descr="unnamed.png"/>
          <p:cNvPicPr>
            <a:picLocks noChangeAspect="1"/>
          </p:cNvPicPr>
          <p:nvPr/>
        </p:nvPicPr>
        <p:blipFill>
          <a:blip r:embed="rId3">
            <a:extLst/>
          </a:blip>
          <a:srcRect l="54803" t="78859" r="28110" b="0"/>
          <a:stretch>
            <a:fillRect/>
          </a:stretch>
        </p:blipFill>
        <p:spPr>
          <a:xfrm flipH="1" rot="10800000">
            <a:off x="17788105" y="928219"/>
            <a:ext cx="512268" cy="633908"/>
          </a:xfrm>
          <a:prstGeom prst="rect">
            <a:avLst/>
          </a:prstGeom>
          <a:ln w="12700">
            <a:miter lim="400000"/>
          </a:ln>
        </p:spPr>
      </p:pic>
      <p:pic>
        <p:nvPicPr>
          <p:cNvPr id="534" name="unnamed.png" descr="unnamed.png"/>
          <p:cNvPicPr>
            <a:picLocks noChangeAspect="1"/>
          </p:cNvPicPr>
          <p:nvPr/>
        </p:nvPicPr>
        <p:blipFill>
          <a:blip r:embed="rId3">
            <a:extLst/>
          </a:blip>
          <a:srcRect l="54803" t="78859" r="28110" b="0"/>
          <a:stretch>
            <a:fillRect/>
          </a:stretch>
        </p:blipFill>
        <p:spPr>
          <a:xfrm flipH="1" rot="10800000">
            <a:off x="18981965" y="892761"/>
            <a:ext cx="512268" cy="633908"/>
          </a:xfrm>
          <a:prstGeom prst="rect">
            <a:avLst/>
          </a:prstGeom>
          <a:ln w="12700">
            <a:miter lim="400000"/>
          </a:ln>
        </p:spPr>
      </p:pic>
      <p:pic>
        <p:nvPicPr>
          <p:cNvPr id="535" name="unnamed.png" descr="unnamed.png"/>
          <p:cNvPicPr>
            <a:picLocks noChangeAspect="1"/>
          </p:cNvPicPr>
          <p:nvPr/>
        </p:nvPicPr>
        <p:blipFill>
          <a:blip r:embed="rId3">
            <a:extLst/>
          </a:blip>
          <a:srcRect l="54803" t="78859" r="28110" b="0"/>
          <a:stretch>
            <a:fillRect/>
          </a:stretch>
        </p:blipFill>
        <p:spPr>
          <a:xfrm flipH="1" rot="10800000">
            <a:off x="19592849" y="1033620"/>
            <a:ext cx="512268" cy="633908"/>
          </a:xfrm>
          <a:prstGeom prst="rect">
            <a:avLst/>
          </a:prstGeom>
          <a:ln w="12700">
            <a:miter lim="400000"/>
          </a:ln>
        </p:spPr>
      </p:pic>
      <p:pic>
        <p:nvPicPr>
          <p:cNvPr id="536" name="unnamed.png" descr="unnamed.png"/>
          <p:cNvPicPr>
            <a:picLocks noChangeAspect="1"/>
          </p:cNvPicPr>
          <p:nvPr/>
        </p:nvPicPr>
        <p:blipFill>
          <a:blip r:embed="rId3">
            <a:extLst/>
          </a:blip>
          <a:srcRect l="54803" t="78859" r="28110" b="0"/>
          <a:stretch>
            <a:fillRect/>
          </a:stretch>
        </p:blipFill>
        <p:spPr>
          <a:xfrm flipH="1" rot="10800000">
            <a:off x="20848290" y="526043"/>
            <a:ext cx="512268" cy="633908"/>
          </a:xfrm>
          <a:prstGeom prst="rect">
            <a:avLst/>
          </a:prstGeom>
          <a:ln w="12700">
            <a:miter lim="400000"/>
          </a:ln>
        </p:spPr>
      </p:pic>
      <p:pic>
        <p:nvPicPr>
          <p:cNvPr id="537" name="unnamed.png" descr="unnamed.png"/>
          <p:cNvPicPr>
            <a:picLocks noChangeAspect="1"/>
          </p:cNvPicPr>
          <p:nvPr/>
        </p:nvPicPr>
        <p:blipFill>
          <a:blip r:embed="rId3">
            <a:extLst/>
          </a:blip>
          <a:srcRect l="54803" t="78859" r="28110" b="0"/>
          <a:stretch>
            <a:fillRect/>
          </a:stretch>
        </p:blipFill>
        <p:spPr>
          <a:xfrm flipH="1" rot="10800000">
            <a:off x="20188823" y="928219"/>
            <a:ext cx="512268" cy="633908"/>
          </a:xfrm>
          <a:prstGeom prst="rect">
            <a:avLst/>
          </a:prstGeom>
          <a:ln w="12700">
            <a:miter lim="400000"/>
          </a:ln>
        </p:spPr>
      </p:pic>
      <p:pic>
        <p:nvPicPr>
          <p:cNvPr id="538" name="unnamed.png" descr="unnamed.png"/>
          <p:cNvPicPr>
            <a:picLocks noChangeAspect="1"/>
          </p:cNvPicPr>
          <p:nvPr/>
        </p:nvPicPr>
        <p:blipFill>
          <a:blip r:embed="rId3">
            <a:extLst/>
          </a:blip>
          <a:srcRect l="54803" t="78859" r="28110" b="0"/>
          <a:stretch>
            <a:fillRect/>
          </a:stretch>
        </p:blipFill>
        <p:spPr>
          <a:xfrm rot="10800000">
            <a:off x="19734003" y="453408"/>
            <a:ext cx="512268" cy="633908"/>
          </a:xfrm>
          <a:prstGeom prst="rect">
            <a:avLst/>
          </a:prstGeom>
          <a:ln w="12700">
            <a:miter lim="400000"/>
          </a:ln>
        </p:spPr>
      </p:pic>
      <p:pic>
        <p:nvPicPr>
          <p:cNvPr id="539" name="unnamed.png" descr="unnamed.png"/>
          <p:cNvPicPr>
            <a:picLocks noChangeAspect="1"/>
          </p:cNvPicPr>
          <p:nvPr/>
        </p:nvPicPr>
        <p:blipFill>
          <a:blip r:embed="rId3">
            <a:extLst/>
          </a:blip>
          <a:srcRect l="54803" t="78859" r="28110" b="0"/>
          <a:stretch>
            <a:fillRect/>
          </a:stretch>
        </p:blipFill>
        <p:spPr>
          <a:xfrm rot="10800000">
            <a:off x="17363788" y="1466705"/>
            <a:ext cx="512268" cy="633908"/>
          </a:xfrm>
          <a:prstGeom prst="rect">
            <a:avLst/>
          </a:prstGeom>
          <a:ln w="12700">
            <a:miter lim="400000"/>
          </a:ln>
        </p:spPr>
      </p:pic>
      <p:pic>
        <p:nvPicPr>
          <p:cNvPr id="540" name="unnamed.png" descr="unnamed.png"/>
          <p:cNvPicPr>
            <a:picLocks noChangeAspect="1"/>
          </p:cNvPicPr>
          <p:nvPr/>
        </p:nvPicPr>
        <p:blipFill>
          <a:blip r:embed="rId3">
            <a:extLst/>
          </a:blip>
          <a:srcRect l="54803" t="78859" r="28110" b="0"/>
          <a:stretch>
            <a:fillRect/>
          </a:stretch>
        </p:blipFill>
        <p:spPr>
          <a:xfrm rot="10800000">
            <a:off x="20962668" y="892761"/>
            <a:ext cx="512268" cy="633908"/>
          </a:xfrm>
          <a:prstGeom prst="rect">
            <a:avLst/>
          </a:prstGeom>
          <a:ln w="12700">
            <a:miter lim="400000"/>
          </a:ln>
        </p:spPr>
      </p:pic>
      <p:pic>
        <p:nvPicPr>
          <p:cNvPr id="541" name="unnamed.png" descr="unnamed.png"/>
          <p:cNvPicPr>
            <a:picLocks noChangeAspect="1"/>
          </p:cNvPicPr>
          <p:nvPr/>
        </p:nvPicPr>
        <p:blipFill>
          <a:blip r:embed="rId3">
            <a:extLst/>
          </a:blip>
          <a:srcRect l="54803" t="78859" r="28110" b="0"/>
          <a:stretch>
            <a:fillRect/>
          </a:stretch>
        </p:blipFill>
        <p:spPr>
          <a:xfrm rot="10800000">
            <a:off x="20394354" y="232189"/>
            <a:ext cx="512268" cy="633908"/>
          </a:xfrm>
          <a:prstGeom prst="rect">
            <a:avLst/>
          </a:prstGeom>
          <a:ln w="12700">
            <a:miter lim="400000"/>
          </a:ln>
        </p:spPr>
      </p:pic>
      <p:pic>
        <p:nvPicPr>
          <p:cNvPr id="542" name="unnamed.png" descr="unnamed.png"/>
          <p:cNvPicPr>
            <a:picLocks noChangeAspect="1"/>
          </p:cNvPicPr>
          <p:nvPr/>
        </p:nvPicPr>
        <p:blipFill>
          <a:blip r:embed="rId3">
            <a:extLst/>
          </a:blip>
          <a:srcRect l="54803" t="78859" r="28110" b="0"/>
          <a:stretch>
            <a:fillRect/>
          </a:stretch>
        </p:blipFill>
        <p:spPr>
          <a:xfrm rot="10800000">
            <a:off x="21004838" y="346489"/>
            <a:ext cx="512268" cy="633908"/>
          </a:xfrm>
          <a:prstGeom prst="rect">
            <a:avLst/>
          </a:prstGeom>
          <a:ln w="12700">
            <a:miter lim="400000"/>
          </a:ln>
        </p:spPr>
      </p:pic>
      <p:pic>
        <p:nvPicPr>
          <p:cNvPr id="543" name="unnamed.png" descr="unnamed.png"/>
          <p:cNvPicPr>
            <a:picLocks noChangeAspect="1"/>
          </p:cNvPicPr>
          <p:nvPr/>
        </p:nvPicPr>
        <p:blipFill>
          <a:blip r:embed="rId3">
            <a:extLst/>
          </a:blip>
          <a:srcRect l="54803" t="78859" r="28110" b="0"/>
          <a:stretch>
            <a:fillRect/>
          </a:stretch>
        </p:blipFill>
        <p:spPr>
          <a:xfrm>
            <a:off x="21334988" y="928317"/>
            <a:ext cx="512268" cy="633908"/>
          </a:xfrm>
          <a:prstGeom prst="rect">
            <a:avLst/>
          </a:prstGeom>
          <a:ln w="12700">
            <a:miter lim="400000"/>
          </a:ln>
        </p:spPr>
      </p:pic>
      <p:pic>
        <p:nvPicPr>
          <p:cNvPr id="544" name="unnamed.png" descr="unnamed.png"/>
          <p:cNvPicPr>
            <a:picLocks noChangeAspect="1"/>
          </p:cNvPicPr>
          <p:nvPr/>
        </p:nvPicPr>
        <p:blipFill>
          <a:blip r:embed="rId3">
            <a:extLst/>
          </a:blip>
          <a:srcRect l="54803" t="78859" r="28110" b="0"/>
          <a:stretch>
            <a:fillRect/>
          </a:stretch>
        </p:blipFill>
        <p:spPr>
          <a:xfrm flipH="1" rot="10800000">
            <a:off x="17436243" y="708278"/>
            <a:ext cx="512268" cy="633908"/>
          </a:xfrm>
          <a:prstGeom prst="rect">
            <a:avLst/>
          </a:prstGeom>
          <a:ln w="12700">
            <a:miter lim="400000"/>
          </a:ln>
        </p:spPr>
      </p:pic>
      <p:pic>
        <p:nvPicPr>
          <p:cNvPr id="545" name="unnamed.png" descr="unnamed.png"/>
          <p:cNvPicPr>
            <a:picLocks noChangeAspect="1"/>
          </p:cNvPicPr>
          <p:nvPr/>
        </p:nvPicPr>
        <p:blipFill>
          <a:blip r:embed="rId3">
            <a:extLst/>
          </a:blip>
          <a:srcRect l="54803" t="78859" r="28110" b="0"/>
          <a:stretch>
            <a:fillRect/>
          </a:stretch>
        </p:blipFill>
        <p:spPr>
          <a:xfrm flipH="1">
            <a:off x="17125893" y="928317"/>
            <a:ext cx="512268" cy="633908"/>
          </a:xfrm>
          <a:prstGeom prst="rect">
            <a:avLst/>
          </a:prstGeom>
          <a:ln w="12700">
            <a:miter lim="400000"/>
          </a:ln>
        </p:spPr>
      </p:pic>
      <p:pic>
        <p:nvPicPr>
          <p:cNvPr id="546" name="unnamed.png" descr="unnamed.png"/>
          <p:cNvPicPr>
            <a:picLocks noChangeAspect="1"/>
          </p:cNvPicPr>
          <p:nvPr/>
        </p:nvPicPr>
        <p:blipFill>
          <a:blip r:embed="rId3">
            <a:extLst/>
          </a:blip>
          <a:srcRect l="54803" t="78859" r="28110" b="0"/>
          <a:stretch>
            <a:fillRect/>
          </a:stretch>
        </p:blipFill>
        <p:spPr>
          <a:xfrm flipH="1">
            <a:off x="16842915" y="1495795"/>
            <a:ext cx="512268" cy="633908"/>
          </a:xfrm>
          <a:prstGeom prst="rect">
            <a:avLst/>
          </a:prstGeom>
          <a:ln w="12700">
            <a:miter lim="400000"/>
          </a:ln>
        </p:spPr>
      </p:pic>
      <p:pic>
        <p:nvPicPr>
          <p:cNvPr id="547" name="unnamed.png" descr="unnamed.png"/>
          <p:cNvPicPr>
            <a:picLocks noChangeAspect="1"/>
          </p:cNvPicPr>
          <p:nvPr/>
        </p:nvPicPr>
        <p:blipFill>
          <a:blip r:embed="rId3">
            <a:extLst/>
          </a:blip>
          <a:srcRect l="54803" t="78859" r="28110" b="0"/>
          <a:stretch>
            <a:fillRect/>
          </a:stretch>
        </p:blipFill>
        <p:spPr>
          <a:xfrm flipH="1">
            <a:off x="16842915" y="526140"/>
            <a:ext cx="512268" cy="633908"/>
          </a:xfrm>
          <a:prstGeom prst="rect">
            <a:avLst/>
          </a:prstGeom>
          <a:ln w="12700">
            <a:miter lim="400000"/>
          </a:ln>
        </p:spPr>
      </p:pic>
      <p:pic>
        <p:nvPicPr>
          <p:cNvPr id="548" name="unnamed.png" descr="unnamed.png"/>
          <p:cNvPicPr>
            <a:picLocks noChangeAspect="1"/>
          </p:cNvPicPr>
          <p:nvPr/>
        </p:nvPicPr>
        <p:blipFill>
          <a:blip r:embed="rId3">
            <a:extLst/>
          </a:blip>
          <a:srcRect l="54803" t="78859" r="28110" b="0"/>
          <a:stretch>
            <a:fillRect/>
          </a:stretch>
        </p:blipFill>
        <p:spPr>
          <a:xfrm flipH="1">
            <a:off x="16475855" y="526140"/>
            <a:ext cx="512268" cy="633908"/>
          </a:xfrm>
          <a:prstGeom prst="rect">
            <a:avLst/>
          </a:prstGeom>
          <a:ln w="12700">
            <a:miter lim="400000"/>
          </a:ln>
        </p:spPr>
      </p:pic>
      <p:pic>
        <p:nvPicPr>
          <p:cNvPr id="549" name="unnamed.png" descr="unnamed.png"/>
          <p:cNvPicPr>
            <a:picLocks noChangeAspect="1"/>
          </p:cNvPicPr>
          <p:nvPr/>
        </p:nvPicPr>
        <p:blipFill>
          <a:blip r:embed="rId3">
            <a:extLst/>
          </a:blip>
          <a:srcRect l="54803" t="78859" r="28110" b="0"/>
          <a:stretch>
            <a:fillRect/>
          </a:stretch>
        </p:blipFill>
        <p:spPr>
          <a:xfrm>
            <a:off x="19181282" y="1267960"/>
            <a:ext cx="512268" cy="633908"/>
          </a:xfrm>
          <a:prstGeom prst="rect">
            <a:avLst/>
          </a:prstGeom>
          <a:ln w="12700">
            <a:miter lim="400000"/>
          </a:ln>
        </p:spPr>
      </p:pic>
      <p:pic>
        <p:nvPicPr>
          <p:cNvPr id="550" name="unnamed.png" descr="unnamed.png"/>
          <p:cNvPicPr>
            <a:picLocks noChangeAspect="1"/>
          </p:cNvPicPr>
          <p:nvPr/>
        </p:nvPicPr>
        <p:blipFill>
          <a:blip r:embed="rId3">
            <a:extLst/>
          </a:blip>
          <a:srcRect l="54803" t="78859" r="28110" b="0"/>
          <a:stretch>
            <a:fillRect/>
          </a:stretch>
        </p:blipFill>
        <p:spPr>
          <a:xfrm>
            <a:off x="20108382" y="1394960"/>
            <a:ext cx="512268" cy="633908"/>
          </a:xfrm>
          <a:prstGeom prst="rect">
            <a:avLst/>
          </a:prstGeom>
          <a:ln w="12700">
            <a:miter lim="400000"/>
          </a:ln>
        </p:spPr>
      </p:pic>
      <p:pic>
        <p:nvPicPr>
          <p:cNvPr id="551" name="unnamed.png" descr="unnamed.png"/>
          <p:cNvPicPr>
            <a:picLocks noChangeAspect="1"/>
          </p:cNvPicPr>
          <p:nvPr/>
        </p:nvPicPr>
        <p:blipFill>
          <a:blip r:embed="rId3">
            <a:extLst/>
          </a:blip>
          <a:srcRect l="54803" t="78859" r="28110" b="0"/>
          <a:stretch>
            <a:fillRect/>
          </a:stretch>
        </p:blipFill>
        <p:spPr>
          <a:xfrm>
            <a:off x="20843374" y="1394960"/>
            <a:ext cx="512268" cy="633908"/>
          </a:xfrm>
          <a:prstGeom prst="rect">
            <a:avLst/>
          </a:prstGeom>
          <a:ln w="12700">
            <a:miter lim="400000"/>
          </a:ln>
        </p:spPr>
      </p:pic>
      <p:pic>
        <p:nvPicPr>
          <p:cNvPr id="552" name="unnamed.png" descr="unnamed.png"/>
          <p:cNvPicPr>
            <a:picLocks noChangeAspect="1"/>
          </p:cNvPicPr>
          <p:nvPr/>
        </p:nvPicPr>
        <p:blipFill>
          <a:blip r:embed="rId3">
            <a:extLst/>
          </a:blip>
          <a:srcRect l="54803" t="78859" r="28110" b="0"/>
          <a:stretch>
            <a:fillRect/>
          </a:stretch>
        </p:blipFill>
        <p:spPr>
          <a:xfrm>
            <a:off x="21391082" y="1318760"/>
            <a:ext cx="512268" cy="633908"/>
          </a:xfrm>
          <a:prstGeom prst="rect">
            <a:avLst/>
          </a:prstGeom>
          <a:ln w="12700">
            <a:miter lim="400000"/>
          </a:ln>
        </p:spPr>
      </p:pic>
      <p:pic>
        <p:nvPicPr>
          <p:cNvPr id="553" name="unnamed.png" descr="unnamed.png"/>
          <p:cNvPicPr>
            <a:picLocks noChangeAspect="1"/>
          </p:cNvPicPr>
          <p:nvPr/>
        </p:nvPicPr>
        <p:blipFill>
          <a:blip r:embed="rId3">
            <a:extLst/>
          </a:blip>
          <a:srcRect l="54803" t="78859" r="28110" b="0"/>
          <a:stretch>
            <a:fillRect/>
          </a:stretch>
        </p:blipFill>
        <p:spPr>
          <a:xfrm>
            <a:off x="22000682" y="1318760"/>
            <a:ext cx="512268" cy="633908"/>
          </a:xfrm>
          <a:prstGeom prst="rect">
            <a:avLst/>
          </a:prstGeom>
          <a:ln w="12700">
            <a:miter lim="400000"/>
          </a:ln>
        </p:spPr>
      </p:pic>
      <p:pic>
        <p:nvPicPr>
          <p:cNvPr id="554" name="unnamed.png" descr="unnamed.png"/>
          <p:cNvPicPr>
            <a:picLocks noChangeAspect="1"/>
          </p:cNvPicPr>
          <p:nvPr/>
        </p:nvPicPr>
        <p:blipFill>
          <a:blip r:embed="rId3">
            <a:extLst/>
          </a:blip>
          <a:srcRect l="54803" t="78859" r="28110" b="0"/>
          <a:stretch>
            <a:fillRect/>
          </a:stretch>
        </p:blipFill>
        <p:spPr>
          <a:xfrm>
            <a:off x="21619632" y="156968"/>
            <a:ext cx="512268" cy="633908"/>
          </a:xfrm>
          <a:prstGeom prst="rect">
            <a:avLst/>
          </a:prstGeom>
          <a:ln w="12700">
            <a:miter lim="400000"/>
          </a:ln>
        </p:spPr>
      </p:pic>
      <p:pic>
        <p:nvPicPr>
          <p:cNvPr id="555" name="unnamed.png" descr="unnamed.png"/>
          <p:cNvPicPr>
            <a:picLocks noChangeAspect="1"/>
          </p:cNvPicPr>
          <p:nvPr/>
        </p:nvPicPr>
        <p:blipFill>
          <a:blip r:embed="rId3">
            <a:extLst/>
          </a:blip>
          <a:srcRect l="54803" t="78859" r="28110" b="0"/>
          <a:stretch>
            <a:fillRect/>
          </a:stretch>
        </p:blipFill>
        <p:spPr>
          <a:xfrm flipH="1">
            <a:off x="20502082" y="1318760"/>
            <a:ext cx="512268" cy="633908"/>
          </a:xfrm>
          <a:prstGeom prst="rect">
            <a:avLst/>
          </a:prstGeom>
          <a:ln w="12700">
            <a:miter lim="400000"/>
          </a:ln>
        </p:spPr>
      </p:pic>
      <p:pic>
        <p:nvPicPr>
          <p:cNvPr id="556" name="unnamed.png" descr="unnamed.png"/>
          <p:cNvPicPr>
            <a:picLocks noChangeAspect="1"/>
          </p:cNvPicPr>
          <p:nvPr/>
        </p:nvPicPr>
        <p:blipFill>
          <a:blip r:embed="rId3">
            <a:extLst/>
          </a:blip>
          <a:srcRect l="54803" t="78859" r="28110" b="0"/>
          <a:stretch>
            <a:fillRect/>
          </a:stretch>
        </p:blipFill>
        <p:spPr>
          <a:xfrm flipH="1">
            <a:off x="21466386" y="516210"/>
            <a:ext cx="512268" cy="633908"/>
          </a:xfrm>
          <a:prstGeom prst="rect">
            <a:avLst/>
          </a:prstGeom>
          <a:ln w="12700">
            <a:miter lim="400000"/>
          </a:ln>
        </p:spPr>
      </p:pic>
      <p:pic>
        <p:nvPicPr>
          <p:cNvPr id="557" name="unnamed.png" descr="unnamed.png"/>
          <p:cNvPicPr>
            <a:picLocks noChangeAspect="1"/>
          </p:cNvPicPr>
          <p:nvPr/>
        </p:nvPicPr>
        <p:blipFill>
          <a:blip r:embed="rId3">
            <a:extLst/>
          </a:blip>
          <a:srcRect l="54803" t="78859" r="28110" b="0"/>
          <a:stretch>
            <a:fillRect/>
          </a:stretch>
        </p:blipFill>
        <p:spPr>
          <a:xfrm flipH="1">
            <a:off x="20681885" y="958399"/>
            <a:ext cx="512268" cy="633908"/>
          </a:xfrm>
          <a:prstGeom prst="rect">
            <a:avLst/>
          </a:prstGeom>
          <a:ln w="12700">
            <a:miter lim="400000"/>
          </a:ln>
        </p:spPr>
      </p:pic>
      <p:pic>
        <p:nvPicPr>
          <p:cNvPr id="558" name="unnamed.png" descr="unnamed.png"/>
          <p:cNvPicPr>
            <a:picLocks noChangeAspect="1"/>
          </p:cNvPicPr>
          <p:nvPr/>
        </p:nvPicPr>
        <p:blipFill>
          <a:blip r:embed="rId3">
            <a:extLst/>
          </a:blip>
          <a:srcRect l="54803" t="78859" r="28110" b="0"/>
          <a:stretch>
            <a:fillRect/>
          </a:stretch>
        </p:blipFill>
        <p:spPr>
          <a:xfrm flipH="1">
            <a:off x="21722569" y="958399"/>
            <a:ext cx="512268" cy="633908"/>
          </a:xfrm>
          <a:prstGeom prst="rect">
            <a:avLst/>
          </a:prstGeom>
          <a:ln w="12700">
            <a:miter lim="400000"/>
          </a:ln>
        </p:spPr>
      </p:pic>
      <p:pic>
        <p:nvPicPr>
          <p:cNvPr id="559" name="unnamed.png" descr="unnamed.png"/>
          <p:cNvPicPr>
            <a:picLocks noChangeAspect="1"/>
          </p:cNvPicPr>
          <p:nvPr/>
        </p:nvPicPr>
        <p:blipFill>
          <a:blip r:embed="rId3">
            <a:extLst/>
          </a:blip>
          <a:srcRect l="54803" t="78859" r="28110" b="0"/>
          <a:stretch>
            <a:fillRect/>
          </a:stretch>
        </p:blipFill>
        <p:spPr>
          <a:xfrm flipH="1">
            <a:off x="22987168" y="156968"/>
            <a:ext cx="512268" cy="633908"/>
          </a:xfrm>
          <a:prstGeom prst="rect">
            <a:avLst/>
          </a:prstGeom>
          <a:ln w="12700">
            <a:miter lim="400000"/>
          </a:ln>
        </p:spPr>
      </p:pic>
      <p:pic>
        <p:nvPicPr>
          <p:cNvPr id="560" name="unnamed.png" descr="unnamed.png"/>
          <p:cNvPicPr>
            <a:picLocks noChangeAspect="1"/>
          </p:cNvPicPr>
          <p:nvPr/>
        </p:nvPicPr>
        <p:blipFill>
          <a:blip r:embed="rId3">
            <a:extLst/>
          </a:blip>
          <a:srcRect l="54803" t="78859" r="28110" b="0"/>
          <a:stretch>
            <a:fillRect/>
          </a:stretch>
        </p:blipFill>
        <p:spPr>
          <a:xfrm flipH="1">
            <a:off x="21977538" y="852999"/>
            <a:ext cx="512268" cy="633908"/>
          </a:xfrm>
          <a:prstGeom prst="rect">
            <a:avLst/>
          </a:prstGeom>
          <a:ln w="12700">
            <a:miter lim="400000"/>
          </a:ln>
        </p:spPr>
      </p:pic>
      <p:pic>
        <p:nvPicPr>
          <p:cNvPr id="561" name="unnamed.png" descr="unnamed.png"/>
          <p:cNvPicPr>
            <a:picLocks noChangeAspect="1"/>
          </p:cNvPicPr>
          <p:nvPr/>
        </p:nvPicPr>
        <p:blipFill>
          <a:blip r:embed="rId3">
            <a:extLst/>
          </a:blip>
          <a:srcRect l="54803" t="78859" r="28110" b="0"/>
          <a:stretch>
            <a:fillRect/>
          </a:stretch>
        </p:blipFill>
        <p:spPr>
          <a:xfrm flipH="1">
            <a:off x="22305608" y="1256893"/>
            <a:ext cx="512268" cy="633908"/>
          </a:xfrm>
          <a:prstGeom prst="rect">
            <a:avLst/>
          </a:prstGeom>
          <a:ln w="12700">
            <a:miter lim="400000"/>
          </a:ln>
        </p:spPr>
      </p:pic>
      <p:pic>
        <p:nvPicPr>
          <p:cNvPr id="562" name="unnamed.png" descr="unnamed.png"/>
          <p:cNvPicPr>
            <a:picLocks noChangeAspect="1"/>
          </p:cNvPicPr>
          <p:nvPr/>
        </p:nvPicPr>
        <p:blipFill>
          <a:blip r:embed="rId3">
            <a:extLst/>
          </a:blip>
          <a:srcRect l="54803" t="78859" r="28110" b="0"/>
          <a:stretch>
            <a:fillRect/>
          </a:stretch>
        </p:blipFill>
        <p:spPr>
          <a:xfrm flipH="1" rot="10800000">
            <a:off x="19308282" y="1267960"/>
            <a:ext cx="512268" cy="633908"/>
          </a:xfrm>
          <a:prstGeom prst="rect">
            <a:avLst/>
          </a:prstGeom>
          <a:ln w="12700">
            <a:miter lim="400000"/>
          </a:ln>
        </p:spPr>
      </p:pic>
      <p:pic>
        <p:nvPicPr>
          <p:cNvPr id="563" name="unnamed.png" descr="unnamed.png"/>
          <p:cNvPicPr>
            <a:picLocks noChangeAspect="1"/>
          </p:cNvPicPr>
          <p:nvPr/>
        </p:nvPicPr>
        <p:blipFill>
          <a:blip r:embed="rId3">
            <a:extLst/>
          </a:blip>
          <a:srcRect l="54803" t="78859" r="28110" b="0"/>
          <a:stretch>
            <a:fillRect/>
          </a:stretch>
        </p:blipFill>
        <p:spPr>
          <a:xfrm flipH="1" rot="10800000">
            <a:off x="19932665" y="1337927"/>
            <a:ext cx="512268" cy="633908"/>
          </a:xfrm>
          <a:prstGeom prst="rect">
            <a:avLst/>
          </a:prstGeom>
          <a:ln w="12700">
            <a:miter lim="400000"/>
          </a:ln>
        </p:spPr>
      </p:pic>
      <p:pic>
        <p:nvPicPr>
          <p:cNvPr id="564" name="unnamed.png" descr="unnamed.png"/>
          <p:cNvPicPr>
            <a:picLocks noChangeAspect="1"/>
          </p:cNvPicPr>
          <p:nvPr/>
        </p:nvPicPr>
        <p:blipFill>
          <a:blip r:embed="rId3">
            <a:extLst/>
          </a:blip>
          <a:srcRect l="54803" t="78859" r="28110" b="0"/>
          <a:stretch>
            <a:fillRect/>
          </a:stretch>
        </p:blipFill>
        <p:spPr>
          <a:xfrm flipH="1" rot="10800000">
            <a:off x="19645150" y="156871"/>
            <a:ext cx="512268" cy="633908"/>
          </a:xfrm>
          <a:prstGeom prst="rect">
            <a:avLst/>
          </a:prstGeom>
          <a:ln w="12700">
            <a:miter lim="400000"/>
          </a:ln>
        </p:spPr>
      </p:pic>
      <p:pic>
        <p:nvPicPr>
          <p:cNvPr id="565" name="unnamed.png" descr="unnamed.png"/>
          <p:cNvPicPr>
            <a:picLocks noChangeAspect="1"/>
          </p:cNvPicPr>
          <p:nvPr/>
        </p:nvPicPr>
        <p:blipFill>
          <a:blip r:embed="rId3">
            <a:extLst/>
          </a:blip>
          <a:srcRect l="54803" t="78859" r="28110" b="0"/>
          <a:stretch>
            <a:fillRect/>
          </a:stretch>
        </p:blipFill>
        <p:spPr>
          <a:xfrm flipH="1" rot="10800000">
            <a:off x="22410502" y="156871"/>
            <a:ext cx="512268" cy="633908"/>
          </a:xfrm>
          <a:prstGeom prst="rect">
            <a:avLst/>
          </a:prstGeom>
          <a:ln w="12700">
            <a:miter lim="400000"/>
          </a:ln>
        </p:spPr>
      </p:pic>
      <p:pic>
        <p:nvPicPr>
          <p:cNvPr id="566" name="unnamed.png" descr="unnamed.png"/>
          <p:cNvPicPr>
            <a:picLocks noChangeAspect="1"/>
          </p:cNvPicPr>
          <p:nvPr/>
        </p:nvPicPr>
        <p:blipFill>
          <a:blip r:embed="rId3">
            <a:extLst/>
          </a:blip>
          <a:srcRect l="54803" t="78859" r="28110" b="0"/>
          <a:stretch>
            <a:fillRect/>
          </a:stretch>
        </p:blipFill>
        <p:spPr>
          <a:xfrm flipH="1" rot="10800000">
            <a:off x="23092783" y="632960"/>
            <a:ext cx="512268" cy="633908"/>
          </a:xfrm>
          <a:prstGeom prst="rect">
            <a:avLst/>
          </a:prstGeom>
          <a:ln w="12700">
            <a:miter lim="400000"/>
          </a:ln>
        </p:spPr>
      </p:pic>
      <p:pic>
        <p:nvPicPr>
          <p:cNvPr id="567" name="unnamed.png" descr="unnamed.png"/>
          <p:cNvPicPr>
            <a:picLocks noChangeAspect="1"/>
          </p:cNvPicPr>
          <p:nvPr/>
        </p:nvPicPr>
        <p:blipFill>
          <a:blip r:embed="rId3">
            <a:extLst/>
          </a:blip>
          <a:srcRect l="54803" t="78859" r="28110" b="0"/>
          <a:stretch>
            <a:fillRect/>
          </a:stretch>
        </p:blipFill>
        <p:spPr>
          <a:xfrm flipH="1" rot="10800000">
            <a:off x="23016779" y="1267863"/>
            <a:ext cx="512268" cy="633908"/>
          </a:xfrm>
          <a:prstGeom prst="rect">
            <a:avLst/>
          </a:prstGeom>
          <a:ln w="12700">
            <a:miter lim="400000"/>
          </a:ln>
        </p:spPr>
      </p:pic>
      <p:pic>
        <p:nvPicPr>
          <p:cNvPr id="568" name="unnamed.png" descr="unnamed.png"/>
          <p:cNvPicPr>
            <a:picLocks noChangeAspect="1"/>
          </p:cNvPicPr>
          <p:nvPr/>
        </p:nvPicPr>
        <p:blipFill>
          <a:blip r:embed="rId3">
            <a:extLst/>
          </a:blip>
          <a:srcRect l="54803" t="78859" r="28110" b="0"/>
          <a:stretch>
            <a:fillRect/>
          </a:stretch>
        </p:blipFill>
        <p:spPr>
          <a:xfrm rot="10800000">
            <a:off x="21594344" y="1256795"/>
            <a:ext cx="512268" cy="633908"/>
          </a:xfrm>
          <a:prstGeom prst="rect">
            <a:avLst/>
          </a:prstGeom>
          <a:ln w="12700">
            <a:miter lim="400000"/>
          </a:ln>
        </p:spPr>
      </p:pic>
      <p:pic>
        <p:nvPicPr>
          <p:cNvPr id="569" name="unnamed.png" descr="unnamed.png"/>
          <p:cNvPicPr>
            <a:picLocks noChangeAspect="1"/>
          </p:cNvPicPr>
          <p:nvPr/>
        </p:nvPicPr>
        <p:blipFill>
          <a:blip r:embed="rId3">
            <a:extLst/>
          </a:blip>
          <a:srcRect l="54803" t="78859" r="28110" b="0"/>
          <a:stretch>
            <a:fillRect/>
          </a:stretch>
        </p:blipFill>
        <p:spPr>
          <a:xfrm rot="10800000">
            <a:off x="18873865" y="1337927"/>
            <a:ext cx="512268" cy="633908"/>
          </a:xfrm>
          <a:prstGeom prst="rect">
            <a:avLst/>
          </a:prstGeom>
          <a:ln w="12700">
            <a:miter lim="400000"/>
          </a:ln>
        </p:spPr>
      </p:pic>
      <p:pic>
        <p:nvPicPr>
          <p:cNvPr id="570" name="unnamed.png" descr="unnamed.png"/>
          <p:cNvPicPr>
            <a:picLocks noChangeAspect="1"/>
          </p:cNvPicPr>
          <p:nvPr/>
        </p:nvPicPr>
        <p:blipFill>
          <a:blip r:embed="rId3">
            <a:extLst/>
          </a:blip>
          <a:srcRect l="54803" t="78859" r="28110" b="0"/>
          <a:stretch>
            <a:fillRect/>
          </a:stretch>
        </p:blipFill>
        <p:spPr>
          <a:xfrm rot="10800000">
            <a:off x="22588096" y="632960"/>
            <a:ext cx="512268" cy="633908"/>
          </a:xfrm>
          <a:prstGeom prst="rect">
            <a:avLst/>
          </a:prstGeom>
          <a:ln w="12700">
            <a:miter lim="400000"/>
          </a:ln>
        </p:spPr>
      </p:pic>
      <p:pic>
        <p:nvPicPr>
          <p:cNvPr id="571" name="unnamed.png" descr="unnamed.png"/>
          <p:cNvPicPr>
            <a:picLocks noChangeAspect="1"/>
          </p:cNvPicPr>
          <p:nvPr/>
        </p:nvPicPr>
        <p:blipFill>
          <a:blip r:embed="rId3">
            <a:extLst/>
          </a:blip>
          <a:srcRect l="54803" t="78859" r="28110" b="0"/>
          <a:stretch>
            <a:fillRect/>
          </a:stretch>
        </p:blipFill>
        <p:spPr>
          <a:xfrm rot="10800000">
            <a:off x="21884150" y="378090"/>
            <a:ext cx="512268" cy="633908"/>
          </a:xfrm>
          <a:prstGeom prst="rect">
            <a:avLst/>
          </a:prstGeom>
          <a:ln w="12700">
            <a:miter lim="400000"/>
          </a:ln>
        </p:spPr>
      </p:pic>
      <p:pic>
        <p:nvPicPr>
          <p:cNvPr id="572" name="unnamed.png" descr="unnamed.png"/>
          <p:cNvPicPr>
            <a:picLocks noChangeAspect="1"/>
          </p:cNvPicPr>
          <p:nvPr/>
        </p:nvPicPr>
        <p:blipFill>
          <a:blip r:embed="rId3">
            <a:extLst/>
          </a:blip>
          <a:srcRect l="54803" t="78859" r="28110" b="0"/>
          <a:stretch>
            <a:fillRect/>
          </a:stretch>
        </p:blipFill>
        <p:spPr>
          <a:xfrm rot="10800000">
            <a:off x="22634944" y="958302"/>
            <a:ext cx="512268" cy="633908"/>
          </a:xfrm>
          <a:prstGeom prst="rect">
            <a:avLst/>
          </a:prstGeom>
          <a:ln w="12700">
            <a:miter lim="400000"/>
          </a:ln>
        </p:spPr>
      </p:pic>
      <p:pic>
        <p:nvPicPr>
          <p:cNvPr id="573" name="unnamed.png" descr="unnamed.png"/>
          <p:cNvPicPr>
            <a:picLocks noChangeAspect="1"/>
          </p:cNvPicPr>
          <p:nvPr/>
        </p:nvPicPr>
        <p:blipFill>
          <a:blip r:embed="rId3">
            <a:extLst/>
          </a:blip>
          <a:srcRect l="54803" t="78859" r="28110" b="0"/>
          <a:stretch>
            <a:fillRect/>
          </a:stretch>
        </p:blipFill>
        <p:spPr>
          <a:xfrm>
            <a:off x="18053203" y="282736"/>
            <a:ext cx="512268" cy="633908"/>
          </a:xfrm>
          <a:prstGeom prst="rect">
            <a:avLst/>
          </a:prstGeom>
          <a:ln w="12700">
            <a:miter lim="400000"/>
          </a:ln>
        </p:spPr>
      </p:pic>
      <p:pic>
        <p:nvPicPr>
          <p:cNvPr id="574" name="unnamed.png" descr="unnamed.png"/>
          <p:cNvPicPr>
            <a:picLocks noChangeAspect="1"/>
          </p:cNvPicPr>
          <p:nvPr/>
        </p:nvPicPr>
        <p:blipFill>
          <a:blip r:embed="rId3">
            <a:extLst/>
          </a:blip>
          <a:srcRect l="54803" t="78859" r="28110" b="0"/>
          <a:stretch>
            <a:fillRect/>
          </a:stretch>
        </p:blipFill>
        <p:spPr>
          <a:xfrm flipH="1" rot="10800000">
            <a:off x="17540736" y="271171"/>
            <a:ext cx="486912" cy="602531"/>
          </a:xfrm>
          <a:prstGeom prst="rect">
            <a:avLst/>
          </a:prstGeom>
          <a:ln w="12700">
            <a:miter lim="400000"/>
          </a:ln>
        </p:spPr>
      </p:pic>
      <p:pic>
        <p:nvPicPr>
          <p:cNvPr id="575" name="unnamed.png" descr="unnamed.png"/>
          <p:cNvPicPr>
            <a:picLocks noChangeAspect="1"/>
          </p:cNvPicPr>
          <p:nvPr/>
        </p:nvPicPr>
        <p:blipFill>
          <a:blip r:embed="rId3">
            <a:extLst/>
          </a:blip>
          <a:srcRect l="54803" t="78859" r="28110" b="0"/>
          <a:stretch>
            <a:fillRect/>
          </a:stretch>
        </p:blipFill>
        <p:spPr>
          <a:xfrm flipH="1">
            <a:off x="19389065" y="852999"/>
            <a:ext cx="512268" cy="633908"/>
          </a:xfrm>
          <a:prstGeom prst="rect">
            <a:avLst/>
          </a:prstGeom>
          <a:ln w="12700">
            <a:miter lim="400000"/>
          </a:ln>
        </p:spPr>
      </p:pic>
      <p:pic>
        <p:nvPicPr>
          <p:cNvPr id="576" name="unnamed.png" descr="unnamed.png"/>
          <p:cNvPicPr>
            <a:picLocks noChangeAspect="1"/>
          </p:cNvPicPr>
          <p:nvPr/>
        </p:nvPicPr>
        <p:blipFill>
          <a:blip r:embed="rId3">
            <a:extLst/>
          </a:blip>
          <a:srcRect l="54803" t="78859" r="28110" b="0"/>
          <a:stretch>
            <a:fillRect/>
          </a:stretch>
        </p:blipFill>
        <p:spPr>
          <a:xfrm flipH="1">
            <a:off x="18873865" y="156968"/>
            <a:ext cx="512268" cy="633908"/>
          </a:xfrm>
          <a:prstGeom prst="rect">
            <a:avLst/>
          </a:prstGeom>
          <a:ln w="12700">
            <a:miter lim="400000"/>
          </a:ln>
        </p:spPr>
      </p:pic>
      <p:pic>
        <p:nvPicPr>
          <p:cNvPr id="577" name="unnamed.png" descr="unnamed.png"/>
          <p:cNvPicPr>
            <a:picLocks noChangeAspect="1"/>
          </p:cNvPicPr>
          <p:nvPr/>
        </p:nvPicPr>
        <p:blipFill>
          <a:blip r:embed="rId3">
            <a:extLst/>
          </a:blip>
          <a:srcRect l="54803" t="78859" r="28110" b="0"/>
          <a:stretch>
            <a:fillRect/>
          </a:stretch>
        </p:blipFill>
        <p:spPr>
          <a:xfrm flipH="1">
            <a:off x="17369684" y="1269593"/>
            <a:ext cx="512268" cy="633908"/>
          </a:xfrm>
          <a:prstGeom prst="rect">
            <a:avLst/>
          </a:prstGeom>
          <a:ln w="12700">
            <a:miter lim="400000"/>
          </a:ln>
        </p:spPr>
      </p:pic>
      <p:pic>
        <p:nvPicPr>
          <p:cNvPr id="578" name="unnamed.png" descr="unnamed.png"/>
          <p:cNvPicPr>
            <a:picLocks noChangeAspect="1"/>
          </p:cNvPicPr>
          <p:nvPr/>
        </p:nvPicPr>
        <p:blipFill>
          <a:blip r:embed="rId3">
            <a:extLst/>
          </a:blip>
          <a:srcRect l="54803" t="78859" r="28110" b="0"/>
          <a:stretch>
            <a:fillRect/>
          </a:stretch>
        </p:blipFill>
        <p:spPr>
          <a:xfrm flipH="1">
            <a:off x="18053301" y="1330325"/>
            <a:ext cx="512268" cy="633908"/>
          </a:xfrm>
          <a:prstGeom prst="rect">
            <a:avLst/>
          </a:prstGeom>
          <a:ln w="12700">
            <a:miter lim="400000"/>
          </a:ln>
        </p:spPr>
      </p:pic>
      <p:pic>
        <p:nvPicPr>
          <p:cNvPr id="579" name="unnamed.png" descr="unnamed.png"/>
          <p:cNvPicPr>
            <a:picLocks noChangeAspect="1"/>
          </p:cNvPicPr>
          <p:nvPr/>
        </p:nvPicPr>
        <p:blipFill>
          <a:blip r:embed="rId3">
            <a:extLst/>
          </a:blip>
          <a:srcRect l="54803" t="78859" r="28110" b="0"/>
          <a:stretch>
            <a:fillRect/>
          </a:stretch>
        </p:blipFill>
        <p:spPr>
          <a:xfrm>
            <a:off x="18593465" y="1458558"/>
            <a:ext cx="512268" cy="633908"/>
          </a:xfrm>
          <a:prstGeom prst="rect">
            <a:avLst/>
          </a:prstGeom>
          <a:ln w="12700">
            <a:miter lim="400000"/>
          </a:ln>
        </p:spPr>
      </p:pic>
      <p:pic>
        <p:nvPicPr>
          <p:cNvPr id="580" name="unnamed.png" descr="unnamed.png"/>
          <p:cNvPicPr>
            <a:picLocks noChangeAspect="1"/>
          </p:cNvPicPr>
          <p:nvPr/>
        </p:nvPicPr>
        <p:blipFill>
          <a:blip r:embed="rId3">
            <a:extLst/>
          </a:blip>
          <a:srcRect l="54803" t="78859" r="28110" b="0"/>
          <a:stretch>
            <a:fillRect/>
          </a:stretch>
        </p:blipFill>
        <p:spPr>
          <a:xfrm>
            <a:off x="18704640" y="958399"/>
            <a:ext cx="512268" cy="633908"/>
          </a:xfrm>
          <a:prstGeom prst="rect">
            <a:avLst/>
          </a:prstGeom>
          <a:ln w="12700">
            <a:miter lim="400000"/>
          </a:ln>
        </p:spPr>
      </p:pic>
      <p:pic>
        <p:nvPicPr>
          <p:cNvPr id="581" name="unnamed.png" descr="unnamed.png"/>
          <p:cNvPicPr>
            <a:picLocks noChangeAspect="1"/>
          </p:cNvPicPr>
          <p:nvPr/>
        </p:nvPicPr>
        <p:blipFill>
          <a:blip r:embed="rId3">
            <a:extLst/>
          </a:blip>
          <a:srcRect l="54803" t="78859" r="28110" b="0"/>
          <a:stretch>
            <a:fillRect/>
          </a:stretch>
        </p:blipFill>
        <p:spPr>
          <a:xfrm>
            <a:off x="19441750" y="1448420"/>
            <a:ext cx="512268" cy="633908"/>
          </a:xfrm>
          <a:prstGeom prst="rect">
            <a:avLst/>
          </a:prstGeom>
          <a:ln w="12700">
            <a:miter lim="400000"/>
          </a:ln>
        </p:spPr>
      </p:pic>
      <p:pic>
        <p:nvPicPr>
          <p:cNvPr id="582" name="unnamed.png" descr="unnamed.png"/>
          <p:cNvPicPr>
            <a:picLocks noChangeAspect="1"/>
          </p:cNvPicPr>
          <p:nvPr/>
        </p:nvPicPr>
        <p:blipFill>
          <a:blip r:embed="rId3">
            <a:extLst/>
          </a:blip>
          <a:srcRect l="54803" t="78859" r="28110" b="0"/>
          <a:stretch>
            <a:fillRect/>
          </a:stretch>
        </p:blipFill>
        <p:spPr>
          <a:xfrm>
            <a:off x="18380563" y="156968"/>
            <a:ext cx="512268" cy="633908"/>
          </a:xfrm>
          <a:prstGeom prst="rect">
            <a:avLst/>
          </a:prstGeom>
          <a:ln w="12700">
            <a:miter lim="400000"/>
          </a:ln>
        </p:spPr>
      </p:pic>
      <p:pic>
        <p:nvPicPr>
          <p:cNvPr id="583" name="unnamed.png" descr="unnamed.png"/>
          <p:cNvPicPr>
            <a:picLocks noChangeAspect="1"/>
          </p:cNvPicPr>
          <p:nvPr/>
        </p:nvPicPr>
        <p:blipFill>
          <a:blip r:embed="rId3">
            <a:extLst/>
          </a:blip>
          <a:srcRect l="54803" t="78859" r="28110" b="0"/>
          <a:stretch>
            <a:fillRect/>
          </a:stretch>
        </p:blipFill>
        <p:spPr>
          <a:xfrm>
            <a:off x="20317479" y="516210"/>
            <a:ext cx="512268" cy="633908"/>
          </a:xfrm>
          <a:prstGeom prst="rect">
            <a:avLst/>
          </a:prstGeom>
          <a:ln w="12700">
            <a:miter lim="400000"/>
          </a:ln>
        </p:spPr>
      </p:pic>
      <p:pic>
        <p:nvPicPr>
          <p:cNvPr id="584" name="unnamed.png" descr="unnamed.png"/>
          <p:cNvPicPr>
            <a:picLocks noChangeAspect="1"/>
          </p:cNvPicPr>
          <p:nvPr/>
        </p:nvPicPr>
        <p:blipFill>
          <a:blip r:embed="rId3">
            <a:extLst/>
          </a:blip>
          <a:srcRect l="54803" t="78859" r="28110" b="0"/>
          <a:stretch>
            <a:fillRect/>
          </a:stretch>
        </p:blipFill>
        <p:spPr>
          <a:xfrm>
            <a:off x="16786538" y="951056"/>
            <a:ext cx="512268" cy="633908"/>
          </a:xfrm>
          <a:prstGeom prst="rect">
            <a:avLst/>
          </a:prstGeom>
          <a:ln w="12700">
            <a:miter lim="400000"/>
          </a:ln>
        </p:spPr>
      </p:pic>
      <p:pic>
        <p:nvPicPr>
          <p:cNvPr id="585" name="unnamed.png" descr="unnamed.png"/>
          <p:cNvPicPr>
            <a:picLocks noChangeAspect="1"/>
          </p:cNvPicPr>
          <p:nvPr/>
        </p:nvPicPr>
        <p:blipFill>
          <a:blip r:embed="rId3">
            <a:extLst/>
          </a:blip>
          <a:srcRect l="54803" t="78859" r="28110" b="0"/>
          <a:stretch>
            <a:fillRect/>
          </a:stretch>
        </p:blipFill>
        <p:spPr>
          <a:xfrm flipH="1">
            <a:off x="19098850" y="1372220"/>
            <a:ext cx="512268" cy="633908"/>
          </a:xfrm>
          <a:prstGeom prst="rect">
            <a:avLst/>
          </a:prstGeom>
          <a:ln w="12700">
            <a:miter lim="400000"/>
          </a:ln>
        </p:spPr>
      </p:pic>
      <p:pic>
        <p:nvPicPr>
          <p:cNvPr id="586" name="unnamed.png" descr="unnamed.png"/>
          <p:cNvPicPr>
            <a:picLocks noChangeAspect="1"/>
          </p:cNvPicPr>
          <p:nvPr/>
        </p:nvPicPr>
        <p:blipFill>
          <a:blip r:embed="rId3">
            <a:extLst/>
          </a:blip>
          <a:srcRect l="54803" t="78859" r="28110" b="0"/>
          <a:stretch>
            <a:fillRect/>
          </a:stretch>
        </p:blipFill>
        <p:spPr>
          <a:xfrm flipH="1">
            <a:off x="18925197" y="516210"/>
            <a:ext cx="512268" cy="633908"/>
          </a:xfrm>
          <a:prstGeom prst="rect">
            <a:avLst/>
          </a:prstGeom>
          <a:ln w="12700">
            <a:miter lim="400000"/>
          </a:ln>
        </p:spPr>
      </p:pic>
      <p:pic>
        <p:nvPicPr>
          <p:cNvPr id="587" name="unnamed.png" descr="unnamed.png"/>
          <p:cNvPicPr>
            <a:picLocks noChangeAspect="1"/>
          </p:cNvPicPr>
          <p:nvPr/>
        </p:nvPicPr>
        <p:blipFill>
          <a:blip r:embed="rId3">
            <a:extLst/>
          </a:blip>
          <a:srcRect l="54803" t="78859" r="28110" b="0"/>
          <a:stretch>
            <a:fillRect/>
          </a:stretch>
        </p:blipFill>
        <p:spPr>
          <a:xfrm flipH="1">
            <a:off x="18503671" y="633058"/>
            <a:ext cx="512268" cy="633908"/>
          </a:xfrm>
          <a:prstGeom prst="rect">
            <a:avLst/>
          </a:prstGeom>
          <a:ln w="12700">
            <a:miter lim="400000"/>
          </a:ln>
        </p:spPr>
      </p:pic>
      <p:pic>
        <p:nvPicPr>
          <p:cNvPr id="588" name="unnamed.png" descr="unnamed.png"/>
          <p:cNvPicPr>
            <a:picLocks noChangeAspect="1"/>
          </p:cNvPicPr>
          <p:nvPr/>
        </p:nvPicPr>
        <p:blipFill>
          <a:blip r:embed="rId3">
            <a:extLst/>
          </a:blip>
          <a:srcRect l="54803" t="78859" r="28110" b="0"/>
          <a:stretch>
            <a:fillRect/>
          </a:stretch>
        </p:blipFill>
        <p:spPr>
          <a:xfrm flipH="1">
            <a:off x="19437563" y="516210"/>
            <a:ext cx="512268" cy="633908"/>
          </a:xfrm>
          <a:prstGeom prst="rect">
            <a:avLst/>
          </a:prstGeom>
          <a:ln w="12700">
            <a:miter lim="400000"/>
          </a:ln>
        </p:spPr>
      </p:pic>
      <p:pic>
        <p:nvPicPr>
          <p:cNvPr id="589" name="unnamed.png" descr="unnamed.png"/>
          <p:cNvPicPr>
            <a:picLocks noChangeAspect="1"/>
          </p:cNvPicPr>
          <p:nvPr/>
        </p:nvPicPr>
        <p:blipFill>
          <a:blip r:embed="rId3">
            <a:extLst/>
          </a:blip>
          <a:srcRect l="54803" t="78859" r="28110" b="0"/>
          <a:stretch>
            <a:fillRect/>
          </a:stretch>
        </p:blipFill>
        <p:spPr>
          <a:xfrm flipH="1">
            <a:off x="22280240" y="633058"/>
            <a:ext cx="512268" cy="633908"/>
          </a:xfrm>
          <a:prstGeom prst="rect">
            <a:avLst/>
          </a:prstGeom>
          <a:ln w="12700">
            <a:miter lim="400000"/>
          </a:ln>
        </p:spPr>
      </p:pic>
      <p:pic>
        <p:nvPicPr>
          <p:cNvPr id="590" name="unnamed.png" descr="unnamed.png"/>
          <p:cNvPicPr>
            <a:picLocks noChangeAspect="1"/>
          </p:cNvPicPr>
          <p:nvPr/>
        </p:nvPicPr>
        <p:blipFill>
          <a:blip r:embed="rId3">
            <a:extLst/>
          </a:blip>
          <a:srcRect l="54803" t="78859" r="28110" b="0"/>
          <a:stretch>
            <a:fillRect/>
          </a:stretch>
        </p:blipFill>
        <p:spPr>
          <a:xfrm flipH="1">
            <a:off x="19758256" y="852999"/>
            <a:ext cx="512268" cy="633908"/>
          </a:xfrm>
          <a:prstGeom prst="rect">
            <a:avLst/>
          </a:prstGeom>
          <a:ln w="12700">
            <a:miter lim="400000"/>
          </a:ln>
        </p:spPr>
      </p:pic>
      <p:pic>
        <p:nvPicPr>
          <p:cNvPr id="591" name="unnamed.png" descr="unnamed.png"/>
          <p:cNvPicPr>
            <a:picLocks noChangeAspect="1"/>
          </p:cNvPicPr>
          <p:nvPr/>
        </p:nvPicPr>
        <p:blipFill>
          <a:blip r:embed="rId3">
            <a:extLst/>
          </a:blip>
          <a:srcRect l="54803" t="78859" r="28110" b="0"/>
          <a:stretch>
            <a:fillRect/>
          </a:stretch>
        </p:blipFill>
        <p:spPr>
          <a:xfrm flipH="1">
            <a:off x="20644046" y="672439"/>
            <a:ext cx="512268" cy="633908"/>
          </a:xfrm>
          <a:prstGeom prst="rect">
            <a:avLst/>
          </a:prstGeom>
          <a:ln w="12700">
            <a:miter lim="400000"/>
          </a:ln>
        </p:spPr>
      </p:pic>
      <p:pic>
        <p:nvPicPr>
          <p:cNvPr id="592" name="unnamed.png" descr="unnamed.png"/>
          <p:cNvPicPr>
            <a:picLocks noChangeAspect="1"/>
          </p:cNvPicPr>
          <p:nvPr/>
        </p:nvPicPr>
        <p:blipFill>
          <a:blip r:embed="rId3">
            <a:extLst/>
          </a:blip>
          <a:srcRect l="54803" t="78859" r="28110" b="0"/>
          <a:stretch>
            <a:fillRect/>
          </a:stretch>
        </p:blipFill>
        <p:spPr>
          <a:xfrm flipH="1" rot="10800000">
            <a:off x="18207048" y="852901"/>
            <a:ext cx="512268" cy="633908"/>
          </a:xfrm>
          <a:prstGeom prst="rect">
            <a:avLst/>
          </a:prstGeom>
          <a:ln w="12700">
            <a:miter lim="400000"/>
          </a:ln>
        </p:spPr>
      </p:pic>
      <p:pic>
        <p:nvPicPr>
          <p:cNvPr id="593" name="unnamed.png" descr="unnamed.png"/>
          <p:cNvPicPr>
            <a:picLocks noChangeAspect="1"/>
          </p:cNvPicPr>
          <p:nvPr/>
        </p:nvPicPr>
        <p:blipFill>
          <a:blip r:embed="rId3">
            <a:extLst/>
          </a:blip>
          <a:srcRect l="54803" t="78859" r="28110" b="0"/>
          <a:stretch>
            <a:fillRect/>
          </a:stretch>
        </p:blipFill>
        <p:spPr>
          <a:xfrm flipH="1" rot="10800000">
            <a:off x="17894949" y="852901"/>
            <a:ext cx="512268" cy="633908"/>
          </a:xfrm>
          <a:prstGeom prst="rect">
            <a:avLst/>
          </a:prstGeom>
          <a:ln w="12700">
            <a:miter lim="400000"/>
          </a:ln>
        </p:spPr>
      </p:pic>
      <p:pic>
        <p:nvPicPr>
          <p:cNvPr id="594" name="unnamed.png" descr="unnamed.png"/>
          <p:cNvPicPr>
            <a:picLocks noChangeAspect="1"/>
          </p:cNvPicPr>
          <p:nvPr/>
        </p:nvPicPr>
        <p:blipFill>
          <a:blip r:embed="rId3">
            <a:extLst/>
          </a:blip>
          <a:srcRect l="54803" t="78859" r="28110" b="0"/>
          <a:stretch>
            <a:fillRect/>
          </a:stretch>
        </p:blipFill>
        <p:spPr>
          <a:xfrm flipH="1" rot="10800000">
            <a:off x="19088810" y="817442"/>
            <a:ext cx="512268" cy="633908"/>
          </a:xfrm>
          <a:prstGeom prst="rect">
            <a:avLst/>
          </a:prstGeom>
          <a:ln w="12700">
            <a:miter lim="400000"/>
          </a:ln>
        </p:spPr>
      </p:pic>
      <p:pic>
        <p:nvPicPr>
          <p:cNvPr id="595" name="unnamed.png" descr="unnamed.png"/>
          <p:cNvPicPr>
            <a:picLocks noChangeAspect="1"/>
          </p:cNvPicPr>
          <p:nvPr/>
        </p:nvPicPr>
        <p:blipFill>
          <a:blip r:embed="rId3">
            <a:extLst/>
          </a:blip>
          <a:srcRect l="54803" t="78859" r="28110" b="0"/>
          <a:stretch>
            <a:fillRect/>
          </a:stretch>
        </p:blipFill>
        <p:spPr>
          <a:xfrm flipH="1" rot="10800000">
            <a:off x="19699694" y="958302"/>
            <a:ext cx="512268" cy="633908"/>
          </a:xfrm>
          <a:prstGeom prst="rect">
            <a:avLst/>
          </a:prstGeom>
          <a:ln w="12700">
            <a:miter lim="400000"/>
          </a:ln>
        </p:spPr>
      </p:pic>
      <p:pic>
        <p:nvPicPr>
          <p:cNvPr id="596" name="unnamed.png" descr="unnamed.png"/>
          <p:cNvPicPr>
            <a:picLocks noChangeAspect="1"/>
          </p:cNvPicPr>
          <p:nvPr/>
        </p:nvPicPr>
        <p:blipFill>
          <a:blip r:embed="rId3">
            <a:extLst/>
          </a:blip>
          <a:srcRect l="54803" t="78859" r="28110" b="0"/>
          <a:stretch>
            <a:fillRect/>
          </a:stretch>
        </p:blipFill>
        <p:spPr>
          <a:xfrm flipH="1" rot="10800000">
            <a:off x="20955135" y="450724"/>
            <a:ext cx="512268" cy="633908"/>
          </a:xfrm>
          <a:prstGeom prst="rect">
            <a:avLst/>
          </a:prstGeom>
          <a:ln w="12700">
            <a:miter lim="400000"/>
          </a:ln>
        </p:spPr>
      </p:pic>
      <p:pic>
        <p:nvPicPr>
          <p:cNvPr id="597" name="unnamed.png" descr="unnamed.png"/>
          <p:cNvPicPr>
            <a:picLocks noChangeAspect="1"/>
          </p:cNvPicPr>
          <p:nvPr/>
        </p:nvPicPr>
        <p:blipFill>
          <a:blip r:embed="rId3">
            <a:extLst/>
          </a:blip>
          <a:srcRect l="54803" t="78859" r="28110" b="0"/>
          <a:stretch>
            <a:fillRect/>
          </a:stretch>
        </p:blipFill>
        <p:spPr>
          <a:xfrm flipH="1" rot="10800000">
            <a:off x="20295668" y="852901"/>
            <a:ext cx="512268" cy="633908"/>
          </a:xfrm>
          <a:prstGeom prst="rect">
            <a:avLst/>
          </a:prstGeom>
          <a:ln w="12700">
            <a:miter lim="400000"/>
          </a:ln>
        </p:spPr>
      </p:pic>
      <p:pic>
        <p:nvPicPr>
          <p:cNvPr id="598" name="unnamed.png" descr="unnamed.png"/>
          <p:cNvPicPr>
            <a:picLocks noChangeAspect="1"/>
          </p:cNvPicPr>
          <p:nvPr/>
        </p:nvPicPr>
        <p:blipFill>
          <a:blip r:embed="rId3">
            <a:extLst/>
          </a:blip>
          <a:srcRect l="54803" t="78859" r="28110" b="0"/>
          <a:stretch>
            <a:fillRect/>
          </a:stretch>
        </p:blipFill>
        <p:spPr>
          <a:xfrm rot="10800000">
            <a:off x="19840848" y="378090"/>
            <a:ext cx="512268" cy="633908"/>
          </a:xfrm>
          <a:prstGeom prst="rect">
            <a:avLst/>
          </a:prstGeom>
          <a:ln w="12700">
            <a:miter lim="400000"/>
          </a:ln>
        </p:spPr>
      </p:pic>
      <p:pic>
        <p:nvPicPr>
          <p:cNvPr id="599" name="unnamed.png" descr="unnamed.png"/>
          <p:cNvPicPr>
            <a:picLocks noChangeAspect="1"/>
          </p:cNvPicPr>
          <p:nvPr/>
        </p:nvPicPr>
        <p:blipFill>
          <a:blip r:embed="rId3">
            <a:extLst/>
          </a:blip>
          <a:srcRect l="54803" t="78859" r="28110" b="0"/>
          <a:stretch>
            <a:fillRect/>
          </a:stretch>
        </p:blipFill>
        <p:spPr>
          <a:xfrm rot="10800000">
            <a:off x="17470633" y="1391387"/>
            <a:ext cx="512268" cy="633908"/>
          </a:xfrm>
          <a:prstGeom prst="rect">
            <a:avLst/>
          </a:prstGeom>
          <a:ln w="12700">
            <a:miter lim="400000"/>
          </a:ln>
        </p:spPr>
      </p:pic>
      <p:pic>
        <p:nvPicPr>
          <p:cNvPr id="600" name="unnamed.png" descr="unnamed.png"/>
          <p:cNvPicPr>
            <a:picLocks noChangeAspect="1"/>
          </p:cNvPicPr>
          <p:nvPr/>
        </p:nvPicPr>
        <p:blipFill>
          <a:blip r:embed="rId3">
            <a:extLst/>
          </a:blip>
          <a:srcRect l="54803" t="78859" r="28110" b="0"/>
          <a:stretch>
            <a:fillRect/>
          </a:stretch>
        </p:blipFill>
        <p:spPr>
          <a:xfrm rot="10800000">
            <a:off x="21069513" y="817442"/>
            <a:ext cx="512268" cy="633908"/>
          </a:xfrm>
          <a:prstGeom prst="rect">
            <a:avLst/>
          </a:prstGeom>
          <a:ln w="12700">
            <a:miter lim="400000"/>
          </a:ln>
        </p:spPr>
      </p:pic>
      <p:pic>
        <p:nvPicPr>
          <p:cNvPr id="601" name="unnamed.png" descr="unnamed.png"/>
          <p:cNvPicPr>
            <a:picLocks noChangeAspect="1"/>
          </p:cNvPicPr>
          <p:nvPr/>
        </p:nvPicPr>
        <p:blipFill>
          <a:blip r:embed="rId3">
            <a:extLst/>
          </a:blip>
          <a:srcRect l="54803" t="78859" r="28110" b="0"/>
          <a:stretch>
            <a:fillRect/>
          </a:stretch>
        </p:blipFill>
        <p:spPr>
          <a:xfrm rot="10800000">
            <a:off x="20501199" y="156871"/>
            <a:ext cx="512268" cy="633908"/>
          </a:xfrm>
          <a:prstGeom prst="rect">
            <a:avLst/>
          </a:prstGeom>
          <a:ln w="12700">
            <a:miter lim="400000"/>
          </a:ln>
        </p:spPr>
      </p:pic>
      <p:pic>
        <p:nvPicPr>
          <p:cNvPr id="602" name="unnamed.png" descr="unnamed.png"/>
          <p:cNvPicPr>
            <a:picLocks noChangeAspect="1"/>
          </p:cNvPicPr>
          <p:nvPr/>
        </p:nvPicPr>
        <p:blipFill>
          <a:blip r:embed="rId3">
            <a:extLst/>
          </a:blip>
          <a:srcRect l="54803" t="78859" r="28110" b="0"/>
          <a:stretch>
            <a:fillRect/>
          </a:stretch>
        </p:blipFill>
        <p:spPr>
          <a:xfrm rot="10800000">
            <a:off x="21111682" y="271171"/>
            <a:ext cx="512268" cy="633908"/>
          </a:xfrm>
          <a:prstGeom prst="rect">
            <a:avLst/>
          </a:prstGeom>
          <a:ln w="12700">
            <a:miter lim="400000"/>
          </a:ln>
        </p:spPr>
      </p:pic>
      <p:pic>
        <p:nvPicPr>
          <p:cNvPr id="603" name="unnamed.png" descr="unnamed.png"/>
          <p:cNvPicPr>
            <a:picLocks noChangeAspect="1"/>
          </p:cNvPicPr>
          <p:nvPr/>
        </p:nvPicPr>
        <p:blipFill>
          <a:blip r:embed="rId3">
            <a:extLst/>
          </a:blip>
          <a:srcRect l="54803" t="78859" r="28110" b="0"/>
          <a:stretch>
            <a:fillRect/>
          </a:stretch>
        </p:blipFill>
        <p:spPr>
          <a:xfrm>
            <a:off x="21441832" y="852999"/>
            <a:ext cx="512268" cy="633908"/>
          </a:xfrm>
          <a:prstGeom prst="rect">
            <a:avLst/>
          </a:prstGeom>
          <a:ln w="12700">
            <a:miter lim="400000"/>
          </a:ln>
        </p:spPr>
      </p:pic>
      <p:pic>
        <p:nvPicPr>
          <p:cNvPr id="604" name="unnamed.png" descr="unnamed.png"/>
          <p:cNvPicPr>
            <a:picLocks noChangeAspect="1"/>
          </p:cNvPicPr>
          <p:nvPr/>
        </p:nvPicPr>
        <p:blipFill>
          <a:blip r:embed="rId3">
            <a:extLst/>
          </a:blip>
          <a:srcRect l="54803" t="78859" r="28110" b="0"/>
          <a:stretch>
            <a:fillRect/>
          </a:stretch>
        </p:blipFill>
        <p:spPr>
          <a:xfrm flipH="1" rot="10800000">
            <a:off x="17543087" y="632960"/>
            <a:ext cx="512268" cy="633908"/>
          </a:xfrm>
          <a:prstGeom prst="rect">
            <a:avLst/>
          </a:prstGeom>
          <a:ln w="12700">
            <a:miter lim="400000"/>
          </a:ln>
        </p:spPr>
      </p:pic>
      <p:pic>
        <p:nvPicPr>
          <p:cNvPr id="605" name="unnamed.png" descr="unnamed.png"/>
          <p:cNvPicPr>
            <a:picLocks noChangeAspect="1"/>
          </p:cNvPicPr>
          <p:nvPr/>
        </p:nvPicPr>
        <p:blipFill>
          <a:blip r:embed="rId3">
            <a:extLst/>
          </a:blip>
          <a:srcRect l="54803" t="78859" r="28110" b="0"/>
          <a:stretch>
            <a:fillRect/>
          </a:stretch>
        </p:blipFill>
        <p:spPr>
          <a:xfrm flipH="1">
            <a:off x="17232738" y="852999"/>
            <a:ext cx="512268" cy="633908"/>
          </a:xfrm>
          <a:prstGeom prst="rect">
            <a:avLst/>
          </a:prstGeom>
          <a:ln w="12700">
            <a:miter lim="400000"/>
          </a:ln>
        </p:spPr>
      </p:pic>
      <p:pic>
        <p:nvPicPr>
          <p:cNvPr id="606" name="unnamed.png" descr="unnamed.png"/>
          <p:cNvPicPr>
            <a:picLocks noChangeAspect="1"/>
          </p:cNvPicPr>
          <p:nvPr/>
        </p:nvPicPr>
        <p:blipFill>
          <a:blip r:embed="rId3">
            <a:extLst/>
          </a:blip>
          <a:srcRect l="54803" t="78859" r="28110" b="0"/>
          <a:stretch>
            <a:fillRect/>
          </a:stretch>
        </p:blipFill>
        <p:spPr>
          <a:xfrm flipH="1">
            <a:off x="16949759" y="1420477"/>
            <a:ext cx="512268" cy="633908"/>
          </a:xfrm>
          <a:prstGeom prst="rect">
            <a:avLst/>
          </a:prstGeom>
          <a:ln w="12700">
            <a:miter lim="400000"/>
          </a:ln>
        </p:spPr>
      </p:pic>
      <p:pic>
        <p:nvPicPr>
          <p:cNvPr id="607" name="unnamed.png" descr="unnamed.png"/>
          <p:cNvPicPr>
            <a:picLocks noChangeAspect="1"/>
          </p:cNvPicPr>
          <p:nvPr/>
        </p:nvPicPr>
        <p:blipFill>
          <a:blip r:embed="rId3">
            <a:extLst/>
          </a:blip>
          <a:srcRect l="54803" t="78859" r="28110" b="0"/>
          <a:stretch>
            <a:fillRect/>
          </a:stretch>
        </p:blipFill>
        <p:spPr>
          <a:xfrm flipH="1">
            <a:off x="16949759" y="450822"/>
            <a:ext cx="512268" cy="633908"/>
          </a:xfrm>
          <a:prstGeom prst="rect">
            <a:avLst/>
          </a:prstGeom>
          <a:ln w="12700">
            <a:miter lim="400000"/>
          </a:ln>
        </p:spPr>
      </p:pic>
      <p:pic>
        <p:nvPicPr>
          <p:cNvPr id="608" name="unnamed.png" descr="unnamed.png"/>
          <p:cNvPicPr>
            <a:picLocks noChangeAspect="1"/>
          </p:cNvPicPr>
          <p:nvPr/>
        </p:nvPicPr>
        <p:blipFill>
          <a:blip r:embed="rId3">
            <a:extLst/>
          </a:blip>
          <a:srcRect l="54803" t="78859" r="28110" b="0"/>
          <a:stretch>
            <a:fillRect/>
          </a:stretch>
        </p:blipFill>
        <p:spPr>
          <a:xfrm flipH="1">
            <a:off x="16582700" y="450822"/>
            <a:ext cx="512268" cy="633908"/>
          </a:xfrm>
          <a:prstGeom prst="rect">
            <a:avLst/>
          </a:prstGeom>
          <a:ln w="12700">
            <a:miter lim="400000"/>
          </a:ln>
        </p:spPr>
      </p:pic>
      <p:pic>
        <p:nvPicPr>
          <p:cNvPr id="609" name="unnamed.png" descr="unnamed.png"/>
          <p:cNvPicPr>
            <a:picLocks noChangeAspect="1"/>
          </p:cNvPicPr>
          <p:nvPr/>
        </p:nvPicPr>
        <p:blipFill>
          <a:blip r:embed="rId3">
            <a:extLst/>
          </a:blip>
          <a:srcRect l="54803" t="78859" r="28110" b="0"/>
          <a:stretch>
            <a:fillRect/>
          </a:stretch>
        </p:blipFill>
        <p:spPr>
          <a:xfrm>
            <a:off x="18392919" y="1418596"/>
            <a:ext cx="512268" cy="633908"/>
          </a:xfrm>
          <a:prstGeom prst="rect">
            <a:avLst/>
          </a:prstGeom>
          <a:ln w="12700">
            <a:miter lim="400000"/>
          </a:ln>
        </p:spPr>
      </p:pic>
      <p:pic>
        <p:nvPicPr>
          <p:cNvPr id="610" name="unnamed.png" descr="unnamed.png"/>
          <p:cNvPicPr>
            <a:picLocks noChangeAspect="1"/>
          </p:cNvPicPr>
          <p:nvPr/>
        </p:nvPicPr>
        <p:blipFill>
          <a:blip r:embed="rId3">
            <a:extLst/>
          </a:blip>
          <a:srcRect l="54803" t="78859" r="28110" b="0"/>
          <a:stretch>
            <a:fillRect/>
          </a:stretch>
        </p:blipFill>
        <p:spPr>
          <a:xfrm>
            <a:off x="19320019" y="1545596"/>
            <a:ext cx="512268" cy="633908"/>
          </a:xfrm>
          <a:prstGeom prst="rect">
            <a:avLst/>
          </a:prstGeom>
          <a:ln w="12700">
            <a:miter lim="400000"/>
          </a:ln>
        </p:spPr>
      </p:pic>
      <p:pic>
        <p:nvPicPr>
          <p:cNvPr id="611" name="unnamed.png" descr="unnamed.png"/>
          <p:cNvPicPr>
            <a:picLocks noChangeAspect="1"/>
          </p:cNvPicPr>
          <p:nvPr/>
        </p:nvPicPr>
        <p:blipFill>
          <a:blip r:embed="rId3">
            <a:extLst/>
          </a:blip>
          <a:srcRect l="54803" t="78859" r="28110" b="0"/>
          <a:stretch>
            <a:fillRect/>
          </a:stretch>
        </p:blipFill>
        <p:spPr>
          <a:xfrm>
            <a:off x="20055011" y="1545596"/>
            <a:ext cx="512268" cy="633908"/>
          </a:xfrm>
          <a:prstGeom prst="rect">
            <a:avLst/>
          </a:prstGeom>
          <a:ln w="12700">
            <a:miter lim="400000"/>
          </a:ln>
        </p:spPr>
      </p:pic>
      <p:pic>
        <p:nvPicPr>
          <p:cNvPr id="612" name="unnamed.png" descr="unnamed.png"/>
          <p:cNvPicPr>
            <a:picLocks noChangeAspect="1"/>
          </p:cNvPicPr>
          <p:nvPr/>
        </p:nvPicPr>
        <p:blipFill>
          <a:blip r:embed="rId3">
            <a:extLst/>
          </a:blip>
          <a:srcRect l="54803" t="78859" r="28110" b="0"/>
          <a:stretch>
            <a:fillRect/>
          </a:stretch>
        </p:blipFill>
        <p:spPr>
          <a:xfrm>
            <a:off x="20602719" y="1469396"/>
            <a:ext cx="512268" cy="633908"/>
          </a:xfrm>
          <a:prstGeom prst="rect">
            <a:avLst/>
          </a:prstGeom>
          <a:ln w="12700">
            <a:miter lim="400000"/>
          </a:ln>
        </p:spPr>
      </p:pic>
      <p:pic>
        <p:nvPicPr>
          <p:cNvPr id="613" name="unnamed.png" descr="unnamed.png"/>
          <p:cNvPicPr>
            <a:picLocks noChangeAspect="1"/>
          </p:cNvPicPr>
          <p:nvPr/>
        </p:nvPicPr>
        <p:blipFill>
          <a:blip r:embed="rId3">
            <a:extLst/>
          </a:blip>
          <a:srcRect l="54803" t="78859" r="28110" b="0"/>
          <a:stretch>
            <a:fillRect/>
          </a:stretch>
        </p:blipFill>
        <p:spPr>
          <a:xfrm>
            <a:off x="21212319" y="1469396"/>
            <a:ext cx="512268" cy="633908"/>
          </a:xfrm>
          <a:prstGeom prst="rect">
            <a:avLst/>
          </a:prstGeom>
          <a:ln w="12700">
            <a:miter lim="400000"/>
          </a:ln>
        </p:spPr>
      </p:pic>
      <p:pic>
        <p:nvPicPr>
          <p:cNvPr id="614" name="unnamed.png" descr="unnamed.png"/>
          <p:cNvPicPr>
            <a:picLocks noChangeAspect="1"/>
          </p:cNvPicPr>
          <p:nvPr/>
        </p:nvPicPr>
        <p:blipFill>
          <a:blip r:embed="rId3">
            <a:extLst/>
          </a:blip>
          <a:srcRect l="54803" t="78859" r="28110" b="0"/>
          <a:stretch>
            <a:fillRect/>
          </a:stretch>
        </p:blipFill>
        <p:spPr>
          <a:xfrm>
            <a:off x="20831269" y="307605"/>
            <a:ext cx="512268" cy="633908"/>
          </a:xfrm>
          <a:prstGeom prst="rect">
            <a:avLst/>
          </a:prstGeom>
          <a:ln w="12700">
            <a:miter lim="400000"/>
          </a:ln>
        </p:spPr>
      </p:pic>
      <p:pic>
        <p:nvPicPr>
          <p:cNvPr id="615" name="unnamed.png" descr="unnamed.png"/>
          <p:cNvPicPr>
            <a:picLocks noChangeAspect="1"/>
          </p:cNvPicPr>
          <p:nvPr/>
        </p:nvPicPr>
        <p:blipFill>
          <a:blip r:embed="rId3">
            <a:extLst/>
          </a:blip>
          <a:srcRect l="54803" t="78859" r="28110" b="0"/>
          <a:stretch>
            <a:fillRect/>
          </a:stretch>
        </p:blipFill>
        <p:spPr>
          <a:xfrm flipH="1">
            <a:off x="19713719" y="1469396"/>
            <a:ext cx="512268" cy="633908"/>
          </a:xfrm>
          <a:prstGeom prst="rect">
            <a:avLst/>
          </a:prstGeom>
          <a:ln w="12700">
            <a:miter lim="400000"/>
          </a:ln>
        </p:spPr>
      </p:pic>
      <p:pic>
        <p:nvPicPr>
          <p:cNvPr id="616" name="unnamed.png" descr="unnamed.png"/>
          <p:cNvPicPr>
            <a:picLocks noChangeAspect="1"/>
          </p:cNvPicPr>
          <p:nvPr/>
        </p:nvPicPr>
        <p:blipFill>
          <a:blip r:embed="rId3">
            <a:extLst/>
          </a:blip>
          <a:srcRect l="54803" t="78859" r="28110" b="0"/>
          <a:stretch>
            <a:fillRect/>
          </a:stretch>
        </p:blipFill>
        <p:spPr>
          <a:xfrm flipH="1">
            <a:off x="20678023" y="666846"/>
            <a:ext cx="512268" cy="633908"/>
          </a:xfrm>
          <a:prstGeom prst="rect">
            <a:avLst/>
          </a:prstGeom>
          <a:ln w="12700">
            <a:miter lim="400000"/>
          </a:ln>
        </p:spPr>
      </p:pic>
      <p:pic>
        <p:nvPicPr>
          <p:cNvPr id="617" name="unnamed.png" descr="unnamed.png"/>
          <p:cNvPicPr>
            <a:picLocks noChangeAspect="1"/>
          </p:cNvPicPr>
          <p:nvPr/>
        </p:nvPicPr>
        <p:blipFill>
          <a:blip r:embed="rId3">
            <a:extLst/>
          </a:blip>
          <a:srcRect l="54803" t="78859" r="28110" b="0"/>
          <a:stretch>
            <a:fillRect/>
          </a:stretch>
        </p:blipFill>
        <p:spPr>
          <a:xfrm flipH="1">
            <a:off x="19893522" y="1109035"/>
            <a:ext cx="512268" cy="633908"/>
          </a:xfrm>
          <a:prstGeom prst="rect">
            <a:avLst/>
          </a:prstGeom>
          <a:ln w="12700">
            <a:miter lim="400000"/>
          </a:ln>
        </p:spPr>
      </p:pic>
      <p:pic>
        <p:nvPicPr>
          <p:cNvPr id="618" name="unnamed.png" descr="unnamed.png"/>
          <p:cNvPicPr>
            <a:picLocks noChangeAspect="1"/>
          </p:cNvPicPr>
          <p:nvPr/>
        </p:nvPicPr>
        <p:blipFill>
          <a:blip r:embed="rId3">
            <a:extLst/>
          </a:blip>
          <a:srcRect l="54803" t="78859" r="28110" b="0"/>
          <a:stretch>
            <a:fillRect/>
          </a:stretch>
        </p:blipFill>
        <p:spPr>
          <a:xfrm flipH="1">
            <a:off x="20934206" y="1109035"/>
            <a:ext cx="512268" cy="633908"/>
          </a:xfrm>
          <a:prstGeom prst="rect">
            <a:avLst/>
          </a:prstGeom>
          <a:ln w="12700">
            <a:miter lim="400000"/>
          </a:ln>
        </p:spPr>
      </p:pic>
      <p:pic>
        <p:nvPicPr>
          <p:cNvPr id="619" name="unnamed.png" descr="unnamed.png"/>
          <p:cNvPicPr>
            <a:picLocks noChangeAspect="1"/>
          </p:cNvPicPr>
          <p:nvPr/>
        </p:nvPicPr>
        <p:blipFill>
          <a:blip r:embed="rId3">
            <a:extLst/>
          </a:blip>
          <a:srcRect l="54803" t="78859" r="28110" b="0"/>
          <a:stretch>
            <a:fillRect/>
          </a:stretch>
        </p:blipFill>
        <p:spPr>
          <a:xfrm flipH="1">
            <a:off x="22198805" y="307605"/>
            <a:ext cx="512268" cy="633908"/>
          </a:xfrm>
          <a:prstGeom prst="rect">
            <a:avLst/>
          </a:prstGeom>
          <a:ln w="12700">
            <a:miter lim="400000"/>
          </a:ln>
        </p:spPr>
      </p:pic>
      <p:pic>
        <p:nvPicPr>
          <p:cNvPr id="620" name="unnamed.png" descr="unnamed.png"/>
          <p:cNvPicPr>
            <a:picLocks noChangeAspect="1"/>
          </p:cNvPicPr>
          <p:nvPr/>
        </p:nvPicPr>
        <p:blipFill>
          <a:blip r:embed="rId3">
            <a:extLst/>
          </a:blip>
          <a:srcRect l="54803" t="78859" r="28110" b="0"/>
          <a:stretch>
            <a:fillRect/>
          </a:stretch>
        </p:blipFill>
        <p:spPr>
          <a:xfrm flipH="1">
            <a:off x="21189175" y="1003635"/>
            <a:ext cx="512268" cy="633908"/>
          </a:xfrm>
          <a:prstGeom prst="rect">
            <a:avLst/>
          </a:prstGeom>
          <a:ln w="12700">
            <a:miter lim="400000"/>
          </a:ln>
        </p:spPr>
      </p:pic>
      <p:pic>
        <p:nvPicPr>
          <p:cNvPr id="621" name="unnamed.png" descr="unnamed.png"/>
          <p:cNvPicPr>
            <a:picLocks noChangeAspect="1"/>
          </p:cNvPicPr>
          <p:nvPr/>
        </p:nvPicPr>
        <p:blipFill>
          <a:blip r:embed="rId3">
            <a:extLst/>
          </a:blip>
          <a:srcRect l="54803" t="78859" r="28110" b="0"/>
          <a:stretch>
            <a:fillRect/>
          </a:stretch>
        </p:blipFill>
        <p:spPr>
          <a:xfrm flipH="1">
            <a:off x="21517245" y="1407529"/>
            <a:ext cx="512268" cy="633908"/>
          </a:xfrm>
          <a:prstGeom prst="rect">
            <a:avLst/>
          </a:prstGeom>
          <a:ln w="12700">
            <a:miter lim="400000"/>
          </a:ln>
        </p:spPr>
      </p:pic>
      <p:pic>
        <p:nvPicPr>
          <p:cNvPr id="622" name="unnamed.png" descr="unnamed.png"/>
          <p:cNvPicPr>
            <a:picLocks noChangeAspect="1"/>
          </p:cNvPicPr>
          <p:nvPr/>
        </p:nvPicPr>
        <p:blipFill>
          <a:blip r:embed="rId3">
            <a:extLst/>
          </a:blip>
          <a:srcRect l="54803" t="78859" r="28110" b="0"/>
          <a:stretch>
            <a:fillRect/>
          </a:stretch>
        </p:blipFill>
        <p:spPr>
          <a:xfrm flipH="1" rot="10800000">
            <a:off x="18519919" y="1418596"/>
            <a:ext cx="512268" cy="633908"/>
          </a:xfrm>
          <a:prstGeom prst="rect">
            <a:avLst/>
          </a:prstGeom>
          <a:ln w="12700">
            <a:miter lim="400000"/>
          </a:ln>
        </p:spPr>
      </p:pic>
      <p:pic>
        <p:nvPicPr>
          <p:cNvPr id="623" name="unnamed.png" descr="unnamed.png"/>
          <p:cNvPicPr>
            <a:picLocks noChangeAspect="1"/>
          </p:cNvPicPr>
          <p:nvPr/>
        </p:nvPicPr>
        <p:blipFill>
          <a:blip r:embed="rId3">
            <a:extLst/>
          </a:blip>
          <a:srcRect l="54803" t="78859" r="28110" b="0"/>
          <a:stretch>
            <a:fillRect/>
          </a:stretch>
        </p:blipFill>
        <p:spPr>
          <a:xfrm flipH="1" rot="10800000">
            <a:off x="19144303" y="1488564"/>
            <a:ext cx="512268" cy="633908"/>
          </a:xfrm>
          <a:prstGeom prst="rect">
            <a:avLst/>
          </a:prstGeom>
          <a:ln w="12700">
            <a:miter lim="400000"/>
          </a:ln>
        </p:spPr>
      </p:pic>
      <p:pic>
        <p:nvPicPr>
          <p:cNvPr id="624" name="unnamed.png" descr="unnamed.png"/>
          <p:cNvPicPr>
            <a:picLocks noChangeAspect="1"/>
          </p:cNvPicPr>
          <p:nvPr/>
        </p:nvPicPr>
        <p:blipFill>
          <a:blip r:embed="rId3">
            <a:extLst/>
          </a:blip>
          <a:srcRect l="54803" t="78859" r="28110" b="0"/>
          <a:stretch>
            <a:fillRect/>
          </a:stretch>
        </p:blipFill>
        <p:spPr>
          <a:xfrm flipH="1" rot="10800000">
            <a:off x="18856787" y="307507"/>
            <a:ext cx="512268" cy="633908"/>
          </a:xfrm>
          <a:prstGeom prst="rect">
            <a:avLst/>
          </a:prstGeom>
          <a:ln w="12700">
            <a:miter lim="400000"/>
          </a:ln>
        </p:spPr>
      </p:pic>
      <p:pic>
        <p:nvPicPr>
          <p:cNvPr id="625" name="unnamed.png" descr="unnamed.png"/>
          <p:cNvPicPr>
            <a:picLocks noChangeAspect="1"/>
          </p:cNvPicPr>
          <p:nvPr/>
        </p:nvPicPr>
        <p:blipFill>
          <a:blip r:embed="rId3">
            <a:extLst/>
          </a:blip>
          <a:srcRect l="54803" t="78859" r="28110" b="0"/>
          <a:stretch>
            <a:fillRect/>
          </a:stretch>
        </p:blipFill>
        <p:spPr>
          <a:xfrm flipH="1" rot="10800000">
            <a:off x="21622139" y="307507"/>
            <a:ext cx="512268" cy="633908"/>
          </a:xfrm>
          <a:prstGeom prst="rect">
            <a:avLst/>
          </a:prstGeom>
          <a:ln w="12700">
            <a:miter lim="400000"/>
          </a:ln>
        </p:spPr>
      </p:pic>
      <p:pic>
        <p:nvPicPr>
          <p:cNvPr id="626" name="unnamed.png" descr="unnamed.png"/>
          <p:cNvPicPr>
            <a:picLocks noChangeAspect="1"/>
          </p:cNvPicPr>
          <p:nvPr/>
        </p:nvPicPr>
        <p:blipFill>
          <a:blip r:embed="rId3">
            <a:extLst/>
          </a:blip>
          <a:srcRect l="54803" t="78859" r="28110" b="0"/>
          <a:stretch>
            <a:fillRect/>
          </a:stretch>
        </p:blipFill>
        <p:spPr>
          <a:xfrm flipH="1" rot="10800000">
            <a:off x="22304420" y="783596"/>
            <a:ext cx="512268" cy="633908"/>
          </a:xfrm>
          <a:prstGeom prst="rect">
            <a:avLst/>
          </a:prstGeom>
          <a:ln w="12700">
            <a:miter lim="400000"/>
          </a:ln>
        </p:spPr>
      </p:pic>
      <p:pic>
        <p:nvPicPr>
          <p:cNvPr id="627" name="unnamed.png" descr="unnamed.png"/>
          <p:cNvPicPr>
            <a:picLocks noChangeAspect="1"/>
          </p:cNvPicPr>
          <p:nvPr/>
        </p:nvPicPr>
        <p:blipFill>
          <a:blip r:embed="rId3">
            <a:extLst/>
          </a:blip>
          <a:srcRect l="54803" t="78859" r="28110" b="0"/>
          <a:stretch>
            <a:fillRect/>
          </a:stretch>
        </p:blipFill>
        <p:spPr>
          <a:xfrm flipH="1" rot="10800000">
            <a:off x="22228417" y="1418499"/>
            <a:ext cx="512268" cy="633908"/>
          </a:xfrm>
          <a:prstGeom prst="rect">
            <a:avLst/>
          </a:prstGeom>
          <a:ln w="12700">
            <a:miter lim="400000"/>
          </a:ln>
        </p:spPr>
      </p:pic>
      <p:pic>
        <p:nvPicPr>
          <p:cNvPr id="628" name="unnamed.png" descr="unnamed.png"/>
          <p:cNvPicPr>
            <a:picLocks noChangeAspect="1"/>
          </p:cNvPicPr>
          <p:nvPr/>
        </p:nvPicPr>
        <p:blipFill>
          <a:blip r:embed="rId3">
            <a:extLst/>
          </a:blip>
          <a:srcRect l="54803" t="78859" r="28110" b="0"/>
          <a:stretch>
            <a:fillRect/>
          </a:stretch>
        </p:blipFill>
        <p:spPr>
          <a:xfrm rot="10800000">
            <a:off x="20805981" y="1407431"/>
            <a:ext cx="512268" cy="633908"/>
          </a:xfrm>
          <a:prstGeom prst="rect">
            <a:avLst/>
          </a:prstGeom>
          <a:ln w="12700">
            <a:miter lim="400000"/>
          </a:ln>
        </p:spPr>
      </p:pic>
      <p:pic>
        <p:nvPicPr>
          <p:cNvPr id="629" name="unnamed.png" descr="unnamed.png"/>
          <p:cNvPicPr>
            <a:picLocks noChangeAspect="1"/>
          </p:cNvPicPr>
          <p:nvPr/>
        </p:nvPicPr>
        <p:blipFill>
          <a:blip r:embed="rId3">
            <a:extLst/>
          </a:blip>
          <a:srcRect l="54803" t="78859" r="28110" b="0"/>
          <a:stretch>
            <a:fillRect/>
          </a:stretch>
        </p:blipFill>
        <p:spPr>
          <a:xfrm rot="10800000">
            <a:off x="18085503" y="1488564"/>
            <a:ext cx="512268" cy="633908"/>
          </a:xfrm>
          <a:prstGeom prst="rect">
            <a:avLst/>
          </a:prstGeom>
          <a:ln w="12700">
            <a:miter lim="400000"/>
          </a:ln>
        </p:spPr>
      </p:pic>
      <p:pic>
        <p:nvPicPr>
          <p:cNvPr id="630" name="unnamed.png" descr="unnamed.png"/>
          <p:cNvPicPr>
            <a:picLocks noChangeAspect="1"/>
          </p:cNvPicPr>
          <p:nvPr/>
        </p:nvPicPr>
        <p:blipFill>
          <a:blip r:embed="rId3">
            <a:extLst/>
          </a:blip>
          <a:srcRect l="54803" t="78859" r="28110" b="0"/>
          <a:stretch>
            <a:fillRect/>
          </a:stretch>
        </p:blipFill>
        <p:spPr>
          <a:xfrm rot="10800000">
            <a:off x="21799733" y="783596"/>
            <a:ext cx="512268" cy="633908"/>
          </a:xfrm>
          <a:prstGeom prst="rect">
            <a:avLst/>
          </a:prstGeom>
          <a:ln w="12700">
            <a:miter lim="400000"/>
          </a:ln>
        </p:spPr>
      </p:pic>
      <p:pic>
        <p:nvPicPr>
          <p:cNvPr id="631" name="unnamed.png" descr="unnamed.png"/>
          <p:cNvPicPr>
            <a:picLocks noChangeAspect="1"/>
          </p:cNvPicPr>
          <p:nvPr/>
        </p:nvPicPr>
        <p:blipFill>
          <a:blip r:embed="rId3">
            <a:extLst/>
          </a:blip>
          <a:srcRect l="54803" t="78859" r="28110" b="0"/>
          <a:stretch>
            <a:fillRect/>
          </a:stretch>
        </p:blipFill>
        <p:spPr>
          <a:xfrm rot="10800000">
            <a:off x="21095787" y="528726"/>
            <a:ext cx="512268" cy="633908"/>
          </a:xfrm>
          <a:prstGeom prst="rect">
            <a:avLst/>
          </a:prstGeom>
          <a:ln w="12700">
            <a:miter lim="400000"/>
          </a:ln>
        </p:spPr>
      </p:pic>
      <p:pic>
        <p:nvPicPr>
          <p:cNvPr id="632" name="unnamed.png" descr="unnamed.png"/>
          <p:cNvPicPr>
            <a:picLocks noChangeAspect="1"/>
          </p:cNvPicPr>
          <p:nvPr/>
        </p:nvPicPr>
        <p:blipFill>
          <a:blip r:embed="rId3">
            <a:extLst/>
          </a:blip>
          <a:srcRect l="54803" t="78859" r="28110" b="0"/>
          <a:stretch>
            <a:fillRect/>
          </a:stretch>
        </p:blipFill>
        <p:spPr>
          <a:xfrm rot="10800000">
            <a:off x="21846582" y="1108938"/>
            <a:ext cx="512268" cy="633908"/>
          </a:xfrm>
          <a:prstGeom prst="rect">
            <a:avLst/>
          </a:prstGeom>
          <a:ln w="12700">
            <a:miter lim="400000"/>
          </a:ln>
        </p:spPr>
      </p:pic>
      <p:pic>
        <p:nvPicPr>
          <p:cNvPr id="633" name="unnamed.png" descr="unnamed.png"/>
          <p:cNvPicPr>
            <a:picLocks noChangeAspect="1"/>
          </p:cNvPicPr>
          <p:nvPr/>
        </p:nvPicPr>
        <p:blipFill>
          <a:blip r:embed="rId3">
            <a:extLst/>
          </a:blip>
          <a:srcRect l="54803" t="78859" r="28110" b="0"/>
          <a:stretch>
            <a:fillRect/>
          </a:stretch>
        </p:blipFill>
        <p:spPr>
          <a:xfrm>
            <a:off x="17264841" y="433372"/>
            <a:ext cx="512268" cy="633908"/>
          </a:xfrm>
          <a:prstGeom prst="rect">
            <a:avLst/>
          </a:prstGeom>
          <a:ln w="12700">
            <a:miter lim="400000"/>
          </a:ln>
        </p:spPr>
      </p:pic>
      <p:pic>
        <p:nvPicPr>
          <p:cNvPr id="634" name="unnamed.png" descr="unnamed.png"/>
          <p:cNvPicPr>
            <a:picLocks noChangeAspect="1"/>
          </p:cNvPicPr>
          <p:nvPr/>
        </p:nvPicPr>
        <p:blipFill>
          <a:blip r:embed="rId3">
            <a:extLst/>
          </a:blip>
          <a:srcRect l="54803" t="78859" r="28110" b="0"/>
          <a:stretch>
            <a:fillRect/>
          </a:stretch>
        </p:blipFill>
        <p:spPr>
          <a:xfrm flipH="1" rot="10800000">
            <a:off x="16752373" y="421807"/>
            <a:ext cx="486912" cy="602531"/>
          </a:xfrm>
          <a:prstGeom prst="rect">
            <a:avLst/>
          </a:prstGeom>
          <a:ln w="12700">
            <a:miter lim="400000"/>
          </a:ln>
        </p:spPr>
      </p:pic>
      <p:pic>
        <p:nvPicPr>
          <p:cNvPr id="635" name="unnamed.png" descr="unnamed.png"/>
          <p:cNvPicPr>
            <a:picLocks noChangeAspect="1"/>
          </p:cNvPicPr>
          <p:nvPr/>
        </p:nvPicPr>
        <p:blipFill>
          <a:blip r:embed="rId3">
            <a:extLst/>
          </a:blip>
          <a:srcRect l="54803" t="78859" r="28110" b="0"/>
          <a:stretch>
            <a:fillRect/>
          </a:stretch>
        </p:blipFill>
        <p:spPr>
          <a:xfrm flipH="1">
            <a:off x="18600702" y="1003635"/>
            <a:ext cx="512268" cy="633908"/>
          </a:xfrm>
          <a:prstGeom prst="rect">
            <a:avLst/>
          </a:prstGeom>
          <a:ln w="12700">
            <a:miter lim="400000"/>
          </a:ln>
        </p:spPr>
      </p:pic>
      <p:pic>
        <p:nvPicPr>
          <p:cNvPr id="636" name="unnamed.png" descr="unnamed.png"/>
          <p:cNvPicPr>
            <a:picLocks noChangeAspect="1"/>
          </p:cNvPicPr>
          <p:nvPr/>
        </p:nvPicPr>
        <p:blipFill>
          <a:blip r:embed="rId3">
            <a:extLst/>
          </a:blip>
          <a:srcRect l="54803" t="78859" r="28110" b="0"/>
          <a:stretch>
            <a:fillRect/>
          </a:stretch>
        </p:blipFill>
        <p:spPr>
          <a:xfrm flipH="1">
            <a:off x="18085503" y="307605"/>
            <a:ext cx="512268" cy="633908"/>
          </a:xfrm>
          <a:prstGeom prst="rect">
            <a:avLst/>
          </a:prstGeom>
          <a:ln w="12700">
            <a:miter lim="400000"/>
          </a:ln>
        </p:spPr>
      </p:pic>
      <p:pic>
        <p:nvPicPr>
          <p:cNvPr id="637" name="unnamed.png" descr="unnamed.png"/>
          <p:cNvPicPr>
            <a:picLocks noChangeAspect="1"/>
          </p:cNvPicPr>
          <p:nvPr/>
        </p:nvPicPr>
        <p:blipFill>
          <a:blip r:embed="rId3">
            <a:extLst/>
          </a:blip>
          <a:srcRect l="54803" t="78859" r="28110" b="0"/>
          <a:stretch>
            <a:fillRect/>
          </a:stretch>
        </p:blipFill>
        <p:spPr>
          <a:xfrm flipH="1">
            <a:off x="16581322" y="1420229"/>
            <a:ext cx="512267" cy="633908"/>
          </a:xfrm>
          <a:prstGeom prst="rect">
            <a:avLst/>
          </a:prstGeom>
          <a:ln w="12700">
            <a:miter lim="400000"/>
          </a:ln>
        </p:spPr>
      </p:pic>
      <p:pic>
        <p:nvPicPr>
          <p:cNvPr id="638" name="unnamed.png" descr="unnamed.png"/>
          <p:cNvPicPr>
            <a:picLocks noChangeAspect="1"/>
          </p:cNvPicPr>
          <p:nvPr/>
        </p:nvPicPr>
        <p:blipFill>
          <a:blip r:embed="rId3">
            <a:extLst/>
          </a:blip>
          <a:srcRect l="54803" t="78859" r="28110" b="0"/>
          <a:stretch>
            <a:fillRect/>
          </a:stretch>
        </p:blipFill>
        <p:spPr>
          <a:xfrm flipH="1">
            <a:off x="17264939" y="1480961"/>
            <a:ext cx="512268" cy="633908"/>
          </a:xfrm>
          <a:prstGeom prst="rect">
            <a:avLst/>
          </a:prstGeom>
          <a:ln w="12700">
            <a:miter lim="400000"/>
          </a:ln>
        </p:spPr>
      </p:pic>
      <p:pic>
        <p:nvPicPr>
          <p:cNvPr id="639" name="unnamed.png" descr="unnamed.png"/>
          <p:cNvPicPr>
            <a:picLocks noChangeAspect="1"/>
          </p:cNvPicPr>
          <p:nvPr/>
        </p:nvPicPr>
        <p:blipFill>
          <a:blip r:embed="rId3">
            <a:extLst/>
          </a:blip>
          <a:srcRect l="54803" t="78859" r="28110" b="0"/>
          <a:stretch>
            <a:fillRect/>
          </a:stretch>
        </p:blipFill>
        <p:spPr>
          <a:xfrm>
            <a:off x="17805102" y="1609194"/>
            <a:ext cx="512268" cy="633908"/>
          </a:xfrm>
          <a:prstGeom prst="rect">
            <a:avLst/>
          </a:prstGeom>
          <a:ln w="12700">
            <a:miter lim="400000"/>
          </a:ln>
        </p:spPr>
      </p:pic>
      <p:pic>
        <p:nvPicPr>
          <p:cNvPr id="640" name="unnamed.png" descr="unnamed.png"/>
          <p:cNvPicPr>
            <a:picLocks noChangeAspect="1"/>
          </p:cNvPicPr>
          <p:nvPr/>
        </p:nvPicPr>
        <p:blipFill>
          <a:blip r:embed="rId3">
            <a:extLst/>
          </a:blip>
          <a:srcRect l="54803" t="78859" r="28110" b="0"/>
          <a:stretch>
            <a:fillRect/>
          </a:stretch>
        </p:blipFill>
        <p:spPr>
          <a:xfrm>
            <a:off x="17916277" y="1109035"/>
            <a:ext cx="512268" cy="633908"/>
          </a:xfrm>
          <a:prstGeom prst="rect">
            <a:avLst/>
          </a:prstGeom>
          <a:ln w="12700">
            <a:miter lim="400000"/>
          </a:ln>
        </p:spPr>
      </p:pic>
      <p:pic>
        <p:nvPicPr>
          <p:cNvPr id="641" name="unnamed.png" descr="unnamed.png"/>
          <p:cNvPicPr>
            <a:picLocks noChangeAspect="1"/>
          </p:cNvPicPr>
          <p:nvPr/>
        </p:nvPicPr>
        <p:blipFill>
          <a:blip r:embed="rId3">
            <a:extLst/>
          </a:blip>
          <a:srcRect l="54803" t="78859" r="28110" b="0"/>
          <a:stretch>
            <a:fillRect/>
          </a:stretch>
        </p:blipFill>
        <p:spPr>
          <a:xfrm>
            <a:off x="18653387" y="1599056"/>
            <a:ext cx="512268" cy="633908"/>
          </a:xfrm>
          <a:prstGeom prst="rect">
            <a:avLst/>
          </a:prstGeom>
          <a:ln w="12700">
            <a:miter lim="400000"/>
          </a:ln>
        </p:spPr>
      </p:pic>
      <p:pic>
        <p:nvPicPr>
          <p:cNvPr id="642" name="unnamed.png" descr="unnamed.png"/>
          <p:cNvPicPr>
            <a:picLocks noChangeAspect="1"/>
          </p:cNvPicPr>
          <p:nvPr/>
        </p:nvPicPr>
        <p:blipFill>
          <a:blip r:embed="rId3">
            <a:extLst/>
          </a:blip>
          <a:srcRect l="54803" t="78859" r="28110" b="0"/>
          <a:stretch>
            <a:fillRect/>
          </a:stretch>
        </p:blipFill>
        <p:spPr>
          <a:xfrm>
            <a:off x="17592200" y="307605"/>
            <a:ext cx="512268" cy="633908"/>
          </a:xfrm>
          <a:prstGeom prst="rect">
            <a:avLst/>
          </a:prstGeom>
          <a:ln w="12700">
            <a:miter lim="400000"/>
          </a:ln>
        </p:spPr>
      </p:pic>
      <p:pic>
        <p:nvPicPr>
          <p:cNvPr id="643" name="unnamed.png" descr="unnamed.png"/>
          <p:cNvPicPr>
            <a:picLocks noChangeAspect="1"/>
          </p:cNvPicPr>
          <p:nvPr/>
        </p:nvPicPr>
        <p:blipFill>
          <a:blip r:embed="rId3">
            <a:extLst/>
          </a:blip>
          <a:srcRect l="54803" t="78859" r="28110" b="0"/>
          <a:stretch>
            <a:fillRect/>
          </a:stretch>
        </p:blipFill>
        <p:spPr>
          <a:xfrm>
            <a:off x="19529116" y="666846"/>
            <a:ext cx="512268" cy="633908"/>
          </a:xfrm>
          <a:prstGeom prst="rect">
            <a:avLst/>
          </a:prstGeom>
          <a:ln w="12700">
            <a:miter lim="400000"/>
          </a:ln>
        </p:spPr>
      </p:pic>
      <p:pic>
        <p:nvPicPr>
          <p:cNvPr id="644" name="unnamed.png" descr="unnamed.png"/>
          <p:cNvPicPr>
            <a:picLocks noChangeAspect="1"/>
          </p:cNvPicPr>
          <p:nvPr/>
        </p:nvPicPr>
        <p:blipFill>
          <a:blip r:embed="rId3">
            <a:extLst/>
          </a:blip>
          <a:srcRect l="54803" t="78859" r="28110" b="0"/>
          <a:stretch>
            <a:fillRect/>
          </a:stretch>
        </p:blipFill>
        <p:spPr>
          <a:xfrm>
            <a:off x="15998175" y="1101692"/>
            <a:ext cx="512268" cy="633908"/>
          </a:xfrm>
          <a:prstGeom prst="rect">
            <a:avLst/>
          </a:prstGeom>
          <a:ln w="12700">
            <a:miter lim="400000"/>
          </a:ln>
        </p:spPr>
      </p:pic>
      <p:pic>
        <p:nvPicPr>
          <p:cNvPr id="645" name="unnamed.png" descr="unnamed.png"/>
          <p:cNvPicPr>
            <a:picLocks noChangeAspect="1"/>
          </p:cNvPicPr>
          <p:nvPr/>
        </p:nvPicPr>
        <p:blipFill>
          <a:blip r:embed="rId3">
            <a:extLst/>
          </a:blip>
          <a:srcRect l="54803" t="78859" r="28110" b="0"/>
          <a:stretch>
            <a:fillRect/>
          </a:stretch>
        </p:blipFill>
        <p:spPr>
          <a:xfrm flipH="1">
            <a:off x="18310487" y="1522856"/>
            <a:ext cx="512268" cy="633908"/>
          </a:xfrm>
          <a:prstGeom prst="rect">
            <a:avLst/>
          </a:prstGeom>
          <a:ln w="12700">
            <a:miter lim="400000"/>
          </a:ln>
        </p:spPr>
      </p:pic>
      <p:pic>
        <p:nvPicPr>
          <p:cNvPr id="646" name="unnamed.png" descr="unnamed.png"/>
          <p:cNvPicPr>
            <a:picLocks noChangeAspect="1"/>
          </p:cNvPicPr>
          <p:nvPr/>
        </p:nvPicPr>
        <p:blipFill>
          <a:blip r:embed="rId3">
            <a:extLst/>
          </a:blip>
          <a:srcRect l="54803" t="78859" r="28110" b="0"/>
          <a:stretch>
            <a:fillRect/>
          </a:stretch>
        </p:blipFill>
        <p:spPr>
          <a:xfrm flipH="1">
            <a:off x="18136834" y="666846"/>
            <a:ext cx="512268" cy="633908"/>
          </a:xfrm>
          <a:prstGeom prst="rect">
            <a:avLst/>
          </a:prstGeom>
          <a:ln w="12700">
            <a:miter lim="400000"/>
          </a:ln>
        </p:spPr>
      </p:pic>
      <p:pic>
        <p:nvPicPr>
          <p:cNvPr id="647" name="unnamed.png" descr="unnamed.png"/>
          <p:cNvPicPr>
            <a:picLocks noChangeAspect="1"/>
          </p:cNvPicPr>
          <p:nvPr/>
        </p:nvPicPr>
        <p:blipFill>
          <a:blip r:embed="rId3">
            <a:extLst/>
          </a:blip>
          <a:srcRect l="54803" t="78859" r="28110" b="0"/>
          <a:stretch>
            <a:fillRect/>
          </a:stretch>
        </p:blipFill>
        <p:spPr>
          <a:xfrm flipH="1">
            <a:off x="17715308" y="783694"/>
            <a:ext cx="512268" cy="633908"/>
          </a:xfrm>
          <a:prstGeom prst="rect">
            <a:avLst/>
          </a:prstGeom>
          <a:ln w="12700">
            <a:miter lim="400000"/>
          </a:ln>
        </p:spPr>
      </p:pic>
      <p:pic>
        <p:nvPicPr>
          <p:cNvPr id="648" name="unnamed.png" descr="unnamed.png"/>
          <p:cNvPicPr>
            <a:picLocks noChangeAspect="1"/>
          </p:cNvPicPr>
          <p:nvPr/>
        </p:nvPicPr>
        <p:blipFill>
          <a:blip r:embed="rId3">
            <a:extLst/>
          </a:blip>
          <a:srcRect l="54803" t="78859" r="28110" b="0"/>
          <a:stretch>
            <a:fillRect/>
          </a:stretch>
        </p:blipFill>
        <p:spPr>
          <a:xfrm flipH="1">
            <a:off x="18649200" y="666846"/>
            <a:ext cx="512268" cy="633908"/>
          </a:xfrm>
          <a:prstGeom prst="rect">
            <a:avLst/>
          </a:prstGeom>
          <a:ln w="12700">
            <a:miter lim="400000"/>
          </a:ln>
        </p:spPr>
      </p:pic>
      <p:pic>
        <p:nvPicPr>
          <p:cNvPr id="649" name="unnamed.png" descr="unnamed.png"/>
          <p:cNvPicPr>
            <a:picLocks noChangeAspect="1"/>
          </p:cNvPicPr>
          <p:nvPr/>
        </p:nvPicPr>
        <p:blipFill>
          <a:blip r:embed="rId3">
            <a:extLst/>
          </a:blip>
          <a:srcRect l="54803" t="78859" r="28110" b="0"/>
          <a:stretch>
            <a:fillRect/>
          </a:stretch>
        </p:blipFill>
        <p:spPr>
          <a:xfrm flipH="1">
            <a:off x="21491878" y="783694"/>
            <a:ext cx="512268" cy="633908"/>
          </a:xfrm>
          <a:prstGeom prst="rect">
            <a:avLst/>
          </a:prstGeom>
          <a:ln w="12700">
            <a:miter lim="400000"/>
          </a:ln>
        </p:spPr>
      </p:pic>
      <p:pic>
        <p:nvPicPr>
          <p:cNvPr id="650" name="unnamed.png" descr="unnamed.png"/>
          <p:cNvPicPr>
            <a:picLocks noChangeAspect="1"/>
          </p:cNvPicPr>
          <p:nvPr/>
        </p:nvPicPr>
        <p:blipFill>
          <a:blip r:embed="rId3">
            <a:extLst/>
          </a:blip>
          <a:srcRect l="54803" t="78859" r="28110" b="0"/>
          <a:stretch>
            <a:fillRect/>
          </a:stretch>
        </p:blipFill>
        <p:spPr>
          <a:xfrm flipH="1">
            <a:off x="18969894" y="1003635"/>
            <a:ext cx="512268" cy="633908"/>
          </a:xfrm>
          <a:prstGeom prst="rect">
            <a:avLst/>
          </a:prstGeom>
          <a:ln w="12700">
            <a:miter lim="400000"/>
          </a:ln>
        </p:spPr>
      </p:pic>
      <p:pic>
        <p:nvPicPr>
          <p:cNvPr id="651" name="unnamed.png" descr="unnamed.png"/>
          <p:cNvPicPr>
            <a:picLocks noChangeAspect="1"/>
          </p:cNvPicPr>
          <p:nvPr/>
        </p:nvPicPr>
        <p:blipFill>
          <a:blip r:embed="rId3">
            <a:extLst/>
          </a:blip>
          <a:srcRect l="54803" t="78859" r="28110" b="0"/>
          <a:stretch>
            <a:fillRect/>
          </a:stretch>
        </p:blipFill>
        <p:spPr>
          <a:xfrm flipH="1">
            <a:off x="19855683" y="823075"/>
            <a:ext cx="512268" cy="633908"/>
          </a:xfrm>
          <a:prstGeom prst="rect">
            <a:avLst/>
          </a:prstGeom>
          <a:ln w="12700">
            <a:miter lim="400000"/>
          </a:ln>
        </p:spPr>
      </p:pic>
      <p:pic>
        <p:nvPicPr>
          <p:cNvPr id="652" name="unnamed.png" descr="unnamed.png"/>
          <p:cNvPicPr>
            <a:picLocks noChangeAspect="1"/>
          </p:cNvPicPr>
          <p:nvPr/>
        </p:nvPicPr>
        <p:blipFill>
          <a:blip r:embed="rId3">
            <a:extLst/>
          </a:blip>
          <a:srcRect l="54803" t="78859" r="28110" b="0"/>
          <a:stretch>
            <a:fillRect/>
          </a:stretch>
        </p:blipFill>
        <p:spPr>
          <a:xfrm flipH="1" rot="10800000">
            <a:off x="17418686" y="1003537"/>
            <a:ext cx="512267" cy="633908"/>
          </a:xfrm>
          <a:prstGeom prst="rect">
            <a:avLst/>
          </a:prstGeom>
          <a:ln w="12700">
            <a:miter lim="400000"/>
          </a:ln>
        </p:spPr>
      </p:pic>
      <p:pic>
        <p:nvPicPr>
          <p:cNvPr id="653" name="unnamed.png" descr="unnamed.png"/>
          <p:cNvPicPr>
            <a:picLocks noChangeAspect="1"/>
          </p:cNvPicPr>
          <p:nvPr/>
        </p:nvPicPr>
        <p:blipFill>
          <a:blip r:embed="rId3">
            <a:extLst/>
          </a:blip>
          <a:srcRect l="54803" t="78859" r="28110" b="0"/>
          <a:stretch>
            <a:fillRect/>
          </a:stretch>
        </p:blipFill>
        <p:spPr>
          <a:xfrm flipH="1" rot="10800000">
            <a:off x="17106587" y="1003537"/>
            <a:ext cx="512268" cy="633908"/>
          </a:xfrm>
          <a:prstGeom prst="rect">
            <a:avLst/>
          </a:prstGeom>
          <a:ln w="12700">
            <a:miter lim="400000"/>
          </a:ln>
        </p:spPr>
      </p:pic>
      <p:pic>
        <p:nvPicPr>
          <p:cNvPr id="654" name="unnamed.png" descr="unnamed.png"/>
          <p:cNvPicPr>
            <a:picLocks noChangeAspect="1"/>
          </p:cNvPicPr>
          <p:nvPr/>
        </p:nvPicPr>
        <p:blipFill>
          <a:blip r:embed="rId3">
            <a:extLst/>
          </a:blip>
          <a:srcRect l="54803" t="78859" r="28110" b="0"/>
          <a:stretch>
            <a:fillRect/>
          </a:stretch>
        </p:blipFill>
        <p:spPr>
          <a:xfrm flipH="1" rot="10800000">
            <a:off x="18300447" y="968079"/>
            <a:ext cx="512268" cy="633908"/>
          </a:xfrm>
          <a:prstGeom prst="rect">
            <a:avLst/>
          </a:prstGeom>
          <a:ln w="12700">
            <a:miter lim="400000"/>
          </a:ln>
        </p:spPr>
      </p:pic>
      <p:pic>
        <p:nvPicPr>
          <p:cNvPr id="655" name="unnamed.png" descr="unnamed.png"/>
          <p:cNvPicPr>
            <a:picLocks noChangeAspect="1"/>
          </p:cNvPicPr>
          <p:nvPr/>
        </p:nvPicPr>
        <p:blipFill>
          <a:blip r:embed="rId3">
            <a:extLst/>
          </a:blip>
          <a:srcRect l="54803" t="78859" r="28110" b="0"/>
          <a:stretch>
            <a:fillRect/>
          </a:stretch>
        </p:blipFill>
        <p:spPr>
          <a:xfrm flipH="1" rot="10800000">
            <a:off x="18911331" y="1108938"/>
            <a:ext cx="512268" cy="633908"/>
          </a:xfrm>
          <a:prstGeom prst="rect">
            <a:avLst/>
          </a:prstGeom>
          <a:ln w="12700">
            <a:miter lim="400000"/>
          </a:ln>
        </p:spPr>
      </p:pic>
      <p:pic>
        <p:nvPicPr>
          <p:cNvPr id="656" name="unnamed.png" descr="unnamed.png"/>
          <p:cNvPicPr>
            <a:picLocks noChangeAspect="1"/>
          </p:cNvPicPr>
          <p:nvPr/>
        </p:nvPicPr>
        <p:blipFill>
          <a:blip r:embed="rId3">
            <a:extLst/>
          </a:blip>
          <a:srcRect l="54803" t="78859" r="28110" b="0"/>
          <a:stretch>
            <a:fillRect/>
          </a:stretch>
        </p:blipFill>
        <p:spPr>
          <a:xfrm flipH="1" rot="10800000">
            <a:off x="20166772" y="601361"/>
            <a:ext cx="512268" cy="633908"/>
          </a:xfrm>
          <a:prstGeom prst="rect">
            <a:avLst/>
          </a:prstGeom>
          <a:ln w="12700">
            <a:miter lim="400000"/>
          </a:ln>
        </p:spPr>
      </p:pic>
      <p:pic>
        <p:nvPicPr>
          <p:cNvPr id="657" name="unnamed.png" descr="unnamed.png"/>
          <p:cNvPicPr>
            <a:picLocks noChangeAspect="1"/>
          </p:cNvPicPr>
          <p:nvPr/>
        </p:nvPicPr>
        <p:blipFill>
          <a:blip r:embed="rId3">
            <a:extLst/>
          </a:blip>
          <a:srcRect l="54803" t="78859" r="28110" b="0"/>
          <a:stretch>
            <a:fillRect/>
          </a:stretch>
        </p:blipFill>
        <p:spPr>
          <a:xfrm flipH="1" rot="10800000">
            <a:off x="19507305" y="1003537"/>
            <a:ext cx="512268" cy="633908"/>
          </a:xfrm>
          <a:prstGeom prst="rect">
            <a:avLst/>
          </a:prstGeom>
          <a:ln w="12700">
            <a:miter lim="400000"/>
          </a:ln>
        </p:spPr>
      </p:pic>
      <p:pic>
        <p:nvPicPr>
          <p:cNvPr id="658" name="unnamed.png" descr="unnamed.png"/>
          <p:cNvPicPr>
            <a:picLocks noChangeAspect="1"/>
          </p:cNvPicPr>
          <p:nvPr/>
        </p:nvPicPr>
        <p:blipFill>
          <a:blip r:embed="rId3">
            <a:extLst/>
          </a:blip>
          <a:srcRect l="54803" t="78859" r="28110" b="0"/>
          <a:stretch>
            <a:fillRect/>
          </a:stretch>
        </p:blipFill>
        <p:spPr>
          <a:xfrm rot="10800000">
            <a:off x="19052485" y="528726"/>
            <a:ext cx="512268" cy="633908"/>
          </a:xfrm>
          <a:prstGeom prst="rect">
            <a:avLst/>
          </a:prstGeom>
          <a:ln w="12700">
            <a:miter lim="400000"/>
          </a:ln>
        </p:spPr>
      </p:pic>
      <p:pic>
        <p:nvPicPr>
          <p:cNvPr id="659" name="unnamed.png" descr="unnamed.png"/>
          <p:cNvPicPr>
            <a:picLocks noChangeAspect="1"/>
          </p:cNvPicPr>
          <p:nvPr/>
        </p:nvPicPr>
        <p:blipFill>
          <a:blip r:embed="rId3">
            <a:extLst/>
          </a:blip>
          <a:srcRect l="54803" t="78859" r="28110" b="0"/>
          <a:stretch>
            <a:fillRect/>
          </a:stretch>
        </p:blipFill>
        <p:spPr>
          <a:xfrm rot="10800000">
            <a:off x="16682270" y="1542023"/>
            <a:ext cx="512268" cy="633908"/>
          </a:xfrm>
          <a:prstGeom prst="rect">
            <a:avLst/>
          </a:prstGeom>
          <a:ln w="12700">
            <a:miter lim="400000"/>
          </a:ln>
        </p:spPr>
      </p:pic>
      <p:pic>
        <p:nvPicPr>
          <p:cNvPr id="660" name="unnamed.png" descr="unnamed.png"/>
          <p:cNvPicPr>
            <a:picLocks noChangeAspect="1"/>
          </p:cNvPicPr>
          <p:nvPr/>
        </p:nvPicPr>
        <p:blipFill>
          <a:blip r:embed="rId3">
            <a:extLst/>
          </a:blip>
          <a:srcRect l="54803" t="78859" r="28110" b="0"/>
          <a:stretch>
            <a:fillRect/>
          </a:stretch>
        </p:blipFill>
        <p:spPr>
          <a:xfrm rot="10800000">
            <a:off x="20281150" y="968079"/>
            <a:ext cx="512268" cy="633908"/>
          </a:xfrm>
          <a:prstGeom prst="rect">
            <a:avLst/>
          </a:prstGeom>
          <a:ln w="12700">
            <a:miter lim="400000"/>
          </a:ln>
        </p:spPr>
      </p:pic>
      <p:pic>
        <p:nvPicPr>
          <p:cNvPr id="661" name="unnamed.png" descr="unnamed.png"/>
          <p:cNvPicPr>
            <a:picLocks noChangeAspect="1"/>
          </p:cNvPicPr>
          <p:nvPr/>
        </p:nvPicPr>
        <p:blipFill>
          <a:blip r:embed="rId3">
            <a:extLst/>
          </a:blip>
          <a:srcRect l="54803" t="78859" r="28110" b="0"/>
          <a:stretch>
            <a:fillRect/>
          </a:stretch>
        </p:blipFill>
        <p:spPr>
          <a:xfrm rot="10800000">
            <a:off x="19712836" y="307507"/>
            <a:ext cx="512268" cy="633908"/>
          </a:xfrm>
          <a:prstGeom prst="rect">
            <a:avLst/>
          </a:prstGeom>
          <a:ln w="12700">
            <a:miter lim="400000"/>
          </a:ln>
        </p:spPr>
      </p:pic>
      <p:pic>
        <p:nvPicPr>
          <p:cNvPr id="662" name="unnamed.png" descr="unnamed.png"/>
          <p:cNvPicPr>
            <a:picLocks noChangeAspect="1"/>
          </p:cNvPicPr>
          <p:nvPr/>
        </p:nvPicPr>
        <p:blipFill>
          <a:blip r:embed="rId3">
            <a:extLst/>
          </a:blip>
          <a:srcRect l="54803" t="78859" r="28110" b="0"/>
          <a:stretch>
            <a:fillRect/>
          </a:stretch>
        </p:blipFill>
        <p:spPr>
          <a:xfrm rot="10800000">
            <a:off x="20323319" y="421807"/>
            <a:ext cx="512268" cy="633908"/>
          </a:xfrm>
          <a:prstGeom prst="rect">
            <a:avLst/>
          </a:prstGeom>
          <a:ln w="12700">
            <a:miter lim="400000"/>
          </a:ln>
        </p:spPr>
      </p:pic>
      <p:pic>
        <p:nvPicPr>
          <p:cNvPr id="663" name="unnamed.png" descr="unnamed.png"/>
          <p:cNvPicPr>
            <a:picLocks noChangeAspect="1"/>
          </p:cNvPicPr>
          <p:nvPr/>
        </p:nvPicPr>
        <p:blipFill>
          <a:blip r:embed="rId3">
            <a:extLst/>
          </a:blip>
          <a:srcRect l="54803" t="78859" r="28110" b="0"/>
          <a:stretch>
            <a:fillRect/>
          </a:stretch>
        </p:blipFill>
        <p:spPr>
          <a:xfrm>
            <a:off x="20653469" y="1003635"/>
            <a:ext cx="512268" cy="633908"/>
          </a:xfrm>
          <a:prstGeom prst="rect">
            <a:avLst/>
          </a:prstGeom>
          <a:ln w="12700">
            <a:miter lim="400000"/>
          </a:ln>
        </p:spPr>
      </p:pic>
      <p:pic>
        <p:nvPicPr>
          <p:cNvPr id="664" name="unnamed.png" descr="unnamed.png"/>
          <p:cNvPicPr>
            <a:picLocks noChangeAspect="1"/>
          </p:cNvPicPr>
          <p:nvPr/>
        </p:nvPicPr>
        <p:blipFill>
          <a:blip r:embed="rId3">
            <a:extLst/>
          </a:blip>
          <a:srcRect l="54803" t="78859" r="28110" b="0"/>
          <a:stretch>
            <a:fillRect/>
          </a:stretch>
        </p:blipFill>
        <p:spPr>
          <a:xfrm flipH="1" rot="10800000">
            <a:off x="16754724" y="783596"/>
            <a:ext cx="512268" cy="633908"/>
          </a:xfrm>
          <a:prstGeom prst="rect">
            <a:avLst/>
          </a:prstGeom>
          <a:ln w="12700">
            <a:miter lim="400000"/>
          </a:ln>
        </p:spPr>
      </p:pic>
      <p:pic>
        <p:nvPicPr>
          <p:cNvPr id="665" name="unnamed.png" descr="unnamed.png"/>
          <p:cNvPicPr>
            <a:picLocks noChangeAspect="1"/>
          </p:cNvPicPr>
          <p:nvPr/>
        </p:nvPicPr>
        <p:blipFill>
          <a:blip r:embed="rId3">
            <a:extLst/>
          </a:blip>
          <a:srcRect l="54803" t="78859" r="28110" b="0"/>
          <a:stretch>
            <a:fillRect/>
          </a:stretch>
        </p:blipFill>
        <p:spPr>
          <a:xfrm flipH="1">
            <a:off x="16444375" y="1003635"/>
            <a:ext cx="512268" cy="633908"/>
          </a:xfrm>
          <a:prstGeom prst="rect">
            <a:avLst/>
          </a:prstGeom>
          <a:ln w="12700">
            <a:miter lim="400000"/>
          </a:ln>
        </p:spPr>
      </p:pic>
      <p:pic>
        <p:nvPicPr>
          <p:cNvPr id="666" name="unnamed.png" descr="unnamed.png"/>
          <p:cNvPicPr>
            <a:picLocks noChangeAspect="1"/>
          </p:cNvPicPr>
          <p:nvPr/>
        </p:nvPicPr>
        <p:blipFill>
          <a:blip r:embed="rId3">
            <a:extLst/>
          </a:blip>
          <a:srcRect l="54803" t="78859" r="28110" b="0"/>
          <a:stretch>
            <a:fillRect/>
          </a:stretch>
        </p:blipFill>
        <p:spPr>
          <a:xfrm flipH="1">
            <a:off x="16161397" y="1571113"/>
            <a:ext cx="512268" cy="633908"/>
          </a:xfrm>
          <a:prstGeom prst="rect">
            <a:avLst/>
          </a:prstGeom>
          <a:ln w="12700">
            <a:miter lim="400000"/>
          </a:ln>
        </p:spPr>
      </p:pic>
      <p:pic>
        <p:nvPicPr>
          <p:cNvPr id="667" name="unnamed.png" descr="unnamed.png"/>
          <p:cNvPicPr>
            <a:picLocks noChangeAspect="1"/>
          </p:cNvPicPr>
          <p:nvPr/>
        </p:nvPicPr>
        <p:blipFill>
          <a:blip r:embed="rId3">
            <a:extLst/>
          </a:blip>
          <a:srcRect l="54803" t="78859" r="28110" b="0"/>
          <a:stretch>
            <a:fillRect/>
          </a:stretch>
        </p:blipFill>
        <p:spPr>
          <a:xfrm flipH="1">
            <a:off x="16161397" y="601458"/>
            <a:ext cx="512268" cy="633908"/>
          </a:xfrm>
          <a:prstGeom prst="rect">
            <a:avLst/>
          </a:prstGeom>
          <a:ln w="12700">
            <a:miter lim="400000"/>
          </a:ln>
        </p:spPr>
      </p:pic>
      <p:pic>
        <p:nvPicPr>
          <p:cNvPr id="668" name="unnamed.png" descr="unnamed.png"/>
          <p:cNvPicPr>
            <a:picLocks noChangeAspect="1"/>
          </p:cNvPicPr>
          <p:nvPr/>
        </p:nvPicPr>
        <p:blipFill>
          <a:blip r:embed="rId3">
            <a:extLst/>
          </a:blip>
          <a:srcRect l="54803" t="78859" r="28110" b="0"/>
          <a:stretch>
            <a:fillRect/>
          </a:stretch>
        </p:blipFill>
        <p:spPr>
          <a:xfrm flipH="1">
            <a:off x="15794337" y="601458"/>
            <a:ext cx="512268" cy="63390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70" name="unnamed.png" descr="unnamed.png"/>
          <p:cNvPicPr>
            <a:picLocks noChangeAspect="1"/>
          </p:cNvPicPr>
          <p:nvPr/>
        </p:nvPicPr>
        <p:blipFill>
          <a:blip r:embed="rId3">
            <a:extLst/>
          </a:blip>
          <a:srcRect l="54803" t="78859" r="28110" b="0"/>
          <a:stretch>
            <a:fillRect/>
          </a:stretch>
        </p:blipFill>
        <p:spPr>
          <a:xfrm>
            <a:off x="19862800" y="1192642"/>
            <a:ext cx="512268" cy="633908"/>
          </a:xfrm>
          <a:prstGeom prst="rect">
            <a:avLst/>
          </a:prstGeom>
          <a:ln w="12700">
            <a:miter lim="400000"/>
          </a:ln>
        </p:spPr>
      </p:pic>
      <p:pic>
        <p:nvPicPr>
          <p:cNvPr id="671" name="unnamed.png" descr="unnamed.png"/>
          <p:cNvPicPr>
            <a:picLocks noChangeAspect="1"/>
          </p:cNvPicPr>
          <p:nvPr/>
        </p:nvPicPr>
        <p:blipFill>
          <a:blip r:embed="rId3">
            <a:extLst/>
          </a:blip>
          <a:srcRect l="54803" t="78859" r="28110" b="0"/>
          <a:stretch>
            <a:fillRect/>
          </a:stretch>
        </p:blipFill>
        <p:spPr>
          <a:xfrm>
            <a:off x="20789900" y="1319642"/>
            <a:ext cx="512268" cy="633908"/>
          </a:xfrm>
          <a:prstGeom prst="rect">
            <a:avLst/>
          </a:prstGeom>
          <a:ln w="12700">
            <a:miter lim="400000"/>
          </a:ln>
        </p:spPr>
      </p:pic>
      <p:pic>
        <p:nvPicPr>
          <p:cNvPr id="672" name="unnamed.png" descr="unnamed.png"/>
          <p:cNvPicPr>
            <a:picLocks noChangeAspect="1"/>
          </p:cNvPicPr>
          <p:nvPr/>
        </p:nvPicPr>
        <p:blipFill>
          <a:blip r:embed="rId3">
            <a:extLst/>
          </a:blip>
          <a:srcRect l="54803" t="78859" r="28110" b="0"/>
          <a:stretch>
            <a:fillRect/>
          </a:stretch>
        </p:blipFill>
        <p:spPr>
          <a:xfrm>
            <a:off x="21524892" y="1319642"/>
            <a:ext cx="512268" cy="633908"/>
          </a:xfrm>
          <a:prstGeom prst="rect">
            <a:avLst/>
          </a:prstGeom>
          <a:ln w="12700">
            <a:miter lim="400000"/>
          </a:ln>
        </p:spPr>
      </p:pic>
      <p:pic>
        <p:nvPicPr>
          <p:cNvPr id="673" name="unnamed.png" descr="unnamed.png"/>
          <p:cNvPicPr>
            <a:picLocks noChangeAspect="1"/>
          </p:cNvPicPr>
          <p:nvPr/>
        </p:nvPicPr>
        <p:blipFill>
          <a:blip r:embed="rId3">
            <a:extLst/>
          </a:blip>
          <a:srcRect l="54803" t="78859" r="28110" b="0"/>
          <a:stretch>
            <a:fillRect/>
          </a:stretch>
        </p:blipFill>
        <p:spPr>
          <a:xfrm>
            <a:off x="22072600" y="1243442"/>
            <a:ext cx="512268" cy="633908"/>
          </a:xfrm>
          <a:prstGeom prst="rect">
            <a:avLst/>
          </a:prstGeom>
          <a:ln w="12700">
            <a:miter lim="400000"/>
          </a:ln>
        </p:spPr>
      </p:pic>
      <p:pic>
        <p:nvPicPr>
          <p:cNvPr id="674" name="unnamed.png" descr="unnamed.png"/>
          <p:cNvPicPr>
            <a:picLocks noChangeAspect="1"/>
          </p:cNvPicPr>
          <p:nvPr/>
        </p:nvPicPr>
        <p:blipFill>
          <a:blip r:embed="rId3">
            <a:extLst/>
          </a:blip>
          <a:srcRect l="54803" t="78859" r="28110" b="0"/>
          <a:stretch>
            <a:fillRect/>
          </a:stretch>
        </p:blipFill>
        <p:spPr>
          <a:xfrm>
            <a:off x="22682200" y="1243442"/>
            <a:ext cx="512268" cy="633908"/>
          </a:xfrm>
          <a:prstGeom prst="rect">
            <a:avLst/>
          </a:prstGeom>
          <a:ln w="12700">
            <a:miter lim="400000"/>
          </a:ln>
        </p:spPr>
      </p:pic>
      <p:pic>
        <p:nvPicPr>
          <p:cNvPr id="675" name="unnamed.png" descr="unnamed.png"/>
          <p:cNvPicPr>
            <a:picLocks noChangeAspect="1"/>
          </p:cNvPicPr>
          <p:nvPr/>
        </p:nvPicPr>
        <p:blipFill>
          <a:blip r:embed="rId3">
            <a:extLst/>
          </a:blip>
          <a:srcRect l="54803" t="78859" r="28110" b="0"/>
          <a:stretch>
            <a:fillRect/>
          </a:stretch>
        </p:blipFill>
        <p:spPr>
          <a:xfrm>
            <a:off x="22301150" y="81650"/>
            <a:ext cx="512268" cy="633908"/>
          </a:xfrm>
          <a:prstGeom prst="rect">
            <a:avLst/>
          </a:prstGeom>
          <a:ln w="12700">
            <a:miter lim="400000"/>
          </a:ln>
        </p:spPr>
      </p:pic>
      <p:pic>
        <p:nvPicPr>
          <p:cNvPr id="676" name="unnamed.png" descr="unnamed.png"/>
          <p:cNvPicPr>
            <a:picLocks noChangeAspect="1"/>
          </p:cNvPicPr>
          <p:nvPr/>
        </p:nvPicPr>
        <p:blipFill>
          <a:blip r:embed="rId3">
            <a:extLst/>
          </a:blip>
          <a:srcRect l="54803" t="78859" r="28110" b="0"/>
          <a:stretch>
            <a:fillRect/>
          </a:stretch>
        </p:blipFill>
        <p:spPr>
          <a:xfrm flipH="1">
            <a:off x="21183600" y="1243442"/>
            <a:ext cx="512268" cy="633908"/>
          </a:xfrm>
          <a:prstGeom prst="rect">
            <a:avLst/>
          </a:prstGeom>
          <a:ln w="12700">
            <a:miter lim="400000"/>
          </a:ln>
        </p:spPr>
      </p:pic>
      <p:pic>
        <p:nvPicPr>
          <p:cNvPr id="677" name="unnamed.png" descr="unnamed.png"/>
          <p:cNvPicPr>
            <a:picLocks noChangeAspect="1"/>
          </p:cNvPicPr>
          <p:nvPr/>
        </p:nvPicPr>
        <p:blipFill>
          <a:blip r:embed="rId3">
            <a:extLst/>
          </a:blip>
          <a:srcRect l="54803" t="78859" r="28110" b="0"/>
          <a:stretch>
            <a:fillRect/>
          </a:stretch>
        </p:blipFill>
        <p:spPr>
          <a:xfrm flipH="1">
            <a:off x="22147904" y="440892"/>
            <a:ext cx="512268" cy="633908"/>
          </a:xfrm>
          <a:prstGeom prst="rect">
            <a:avLst/>
          </a:prstGeom>
          <a:ln w="12700">
            <a:miter lim="400000"/>
          </a:ln>
        </p:spPr>
      </p:pic>
      <p:pic>
        <p:nvPicPr>
          <p:cNvPr id="678" name="unnamed.png" descr="unnamed.png"/>
          <p:cNvPicPr>
            <a:picLocks noChangeAspect="1"/>
          </p:cNvPicPr>
          <p:nvPr/>
        </p:nvPicPr>
        <p:blipFill>
          <a:blip r:embed="rId3">
            <a:extLst/>
          </a:blip>
          <a:srcRect l="54803" t="78859" r="28110" b="0"/>
          <a:stretch>
            <a:fillRect/>
          </a:stretch>
        </p:blipFill>
        <p:spPr>
          <a:xfrm flipH="1">
            <a:off x="21363403" y="883081"/>
            <a:ext cx="512268" cy="633908"/>
          </a:xfrm>
          <a:prstGeom prst="rect">
            <a:avLst/>
          </a:prstGeom>
          <a:ln w="12700">
            <a:miter lim="400000"/>
          </a:ln>
        </p:spPr>
      </p:pic>
      <p:pic>
        <p:nvPicPr>
          <p:cNvPr id="679" name="unnamed.png" descr="unnamed.png"/>
          <p:cNvPicPr>
            <a:picLocks noChangeAspect="1"/>
          </p:cNvPicPr>
          <p:nvPr/>
        </p:nvPicPr>
        <p:blipFill>
          <a:blip r:embed="rId3">
            <a:extLst/>
          </a:blip>
          <a:srcRect l="54803" t="78859" r="28110" b="0"/>
          <a:stretch>
            <a:fillRect/>
          </a:stretch>
        </p:blipFill>
        <p:spPr>
          <a:xfrm flipH="1">
            <a:off x="22404087" y="883081"/>
            <a:ext cx="512268" cy="633908"/>
          </a:xfrm>
          <a:prstGeom prst="rect">
            <a:avLst/>
          </a:prstGeom>
          <a:ln w="12700">
            <a:miter lim="400000"/>
          </a:ln>
        </p:spPr>
      </p:pic>
      <p:pic>
        <p:nvPicPr>
          <p:cNvPr id="680" name="unnamed.png" descr="unnamed.png"/>
          <p:cNvPicPr>
            <a:picLocks noChangeAspect="1"/>
          </p:cNvPicPr>
          <p:nvPr/>
        </p:nvPicPr>
        <p:blipFill>
          <a:blip r:embed="rId3">
            <a:extLst/>
          </a:blip>
          <a:srcRect l="54803" t="78859" r="28110" b="0"/>
          <a:stretch>
            <a:fillRect/>
          </a:stretch>
        </p:blipFill>
        <p:spPr>
          <a:xfrm flipH="1">
            <a:off x="23668686" y="81650"/>
            <a:ext cx="512268" cy="633908"/>
          </a:xfrm>
          <a:prstGeom prst="rect">
            <a:avLst/>
          </a:prstGeom>
          <a:ln w="12700">
            <a:miter lim="400000"/>
          </a:ln>
        </p:spPr>
      </p:pic>
      <p:pic>
        <p:nvPicPr>
          <p:cNvPr id="681" name="unnamed.png" descr="unnamed.png"/>
          <p:cNvPicPr>
            <a:picLocks noChangeAspect="1"/>
          </p:cNvPicPr>
          <p:nvPr/>
        </p:nvPicPr>
        <p:blipFill>
          <a:blip r:embed="rId3">
            <a:extLst/>
          </a:blip>
          <a:srcRect l="54803" t="78859" r="28110" b="0"/>
          <a:stretch>
            <a:fillRect/>
          </a:stretch>
        </p:blipFill>
        <p:spPr>
          <a:xfrm flipH="1">
            <a:off x="22659056" y="777681"/>
            <a:ext cx="512268" cy="633908"/>
          </a:xfrm>
          <a:prstGeom prst="rect">
            <a:avLst/>
          </a:prstGeom>
          <a:ln w="12700">
            <a:miter lim="400000"/>
          </a:ln>
        </p:spPr>
      </p:pic>
      <p:pic>
        <p:nvPicPr>
          <p:cNvPr id="682" name="unnamed.png" descr="unnamed.png"/>
          <p:cNvPicPr>
            <a:picLocks noChangeAspect="1"/>
          </p:cNvPicPr>
          <p:nvPr/>
        </p:nvPicPr>
        <p:blipFill>
          <a:blip r:embed="rId3">
            <a:extLst/>
          </a:blip>
          <a:srcRect l="54803" t="78859" r="28110" b="0"/>
          <a:stretch>
            <a:fillRect/>
          </a:stretch>
        </p:blipFill>
        <p:spPr>
          <a:xfrm flipH="1">
            <a:off x="22987126" y="1181575"/>
            <a:ext cx="512268" cy="633908"/>
          </a:xfrm>
          <a:prstGeom prst="rect">
            <a:avLst/>
          </a:prstGeom>
          <a:ln w="12700">
            <a:miter lim="400000"/>
          </a:ln>
        </p:spPr>
      </p:pic>
      <p:pic>
        <p:nvPicPr>
          <p:cNvPr id="683" name="unnamed.png" descr="unnamed.png"/>
          <p:cNvPicPr>
            <a:picLocks noChangeAspect="1"/>
          </p:cNvPicPr>
          <p:nvPr/>
        </p:nvPicPr>
        <p:blipFill>
          <a:blip r:embed="rId3">
            <a:extLst/>
          </a:blip>
          <a:srcRect l="54803" t="78859" r="28110" b="0"/>
          <a:stretch>
            <a:fillRect/>
          </a:stretch>
        </p:blipFill>
        <p:spPr>
          <a:xfrm flipH="1" rot="10800000">
            <a:off x="19989800" y="1192642"/>
            <a:ext cx="512268" cy="633908"/>
          </a:xfrm>
          <a:prstGeom prst="rect">
            <a:avLst/>
          </a:prstGeom>
          <a:ln w="12700">
            <a:miter lim="400000"/>
          </a:ln>
        </p:spPr>
      </p:pic>
      <p:pic>
        <p:nvPicPr>
          <p:cNvPr id="684" name="unnamed.png" descr="unnamed.png"/>
          <p:cNvPicPr>
            <a:picLocks noChangeAspect="1"/>
          </p:cNvPicPr>
          <p:nvPr/>
        </p:nvPicPr>
        <p:blipFill>
          <a:blip r:embed="rId3">
            <a:extLst/>
          </a:blip>
          <a:srcRect l="54803" t="78859" r="28110" b="0"/>
          <a:stretch>
            <a:fillRect/>
          </a:stretch>
        </p:blipFill>
        <p:spPr>
          <a:xfrm flipH="1" rot="10800000">
            <a:off x="20614183" y="1262609"/>
            <a:ext cx="512268" cy="633908"/>
          </a:xfrm>
          <a:prstGeom prst="rect">
            <a:avLst/>
          </a:prstGeom>
          <a:ln w="12700">
            <a:miter lim="400000"/>
          </a:ln>
        </p:spPr>
      </p:pic>
      <p:pic>
        <p:nvPicPr>
          <p:cNvPr id="685" name="unnamed.png" descr="unnamed.png"/>
          <p:cNvPicPr>
            <a:picLocks noChangeAspect="1"/>
          </p:cNvPicPr>
          <p:nvPr/>
        </p:nvPicPr>
        <p:blipFill>
          <a:blip r:embed="rId3">
            <a:extLst/>
          </a:blip>
          <a:srcRect l="54803" t="78859" r="28110" b="0"/>
          <a:stretch>
            <a:fillRect/>
          </a:stretch>
        </p:blipFill>
        <p:spPr>
          <a:xfrm flipH="1" rot="10800000">
            <a:off x="20326668" y="81553"/>
            <a:ext cx="512268" cy="633908"/>
          </a:xfrm>
          <a:prstGeom prst="rect">
            <a:avLst/>
          </a:prstGeom>
          <a:ln w="12700">
            <a:miter lim="400000"/>
          </a:ln>
        </p:spPr>
      </p:pic>
      <p:pic>
        <p:nvPicPr>
          <p:cNvPr id="686" name="unnamed.png" descr="unnamed.png"/>
          <p:cNvPicPr>
            <a:picLocks noChangeAspect="1"/>
          </p:cNvPicPr>
          <p:nvPr/>
        </p:nvPicPr>
        <p:blipFill>
          <a:blip r:embed="rId3">
            <a:extLst/>
          </a:blip>
          <a:srcRect l="54803" t="78859" r="28110" b="0"/>
          <a:stretch>
            <a:fillRect/>
          </a:stretch>
        </p:blipFill>
        <p:spPr>
          <a:xfrm flipH="1" rot="10800000">
            <a:off x="23092020" y="81553"/>
            <a:ext cx="512268" cy="633908"/>
          </a:xfrm>
          <a:prstGeom prst="rect">
            <a:avLst/>
          </a:prstGeom>
          <a:ln w="12700">
            <a:miter lim="400000"/>
          </a:ln>
        </p:spPr>
      </p:pic>
      <p:pic>
        <p:nvPicPr>
          <p:cNvPr id="687" name="unnamed.png" descr="unnamed.png"/>
          <p:cNvPicPr>
            <a:picLocks noChangeAspect="1"/>
          </p:cNvPicPr>
          <p:nvPr/>
        </p:nvPicPr>
        <p:blipFill>
          <a:blip r:embed="rId3">
            <a:extLst/>
          </a:blip>
          <a:srcRect l="54803" t="78859" r="28110" b="0"/>
          <a:stretch>
            <a:fillRect/>
          </a:stretch>
        </p:blipFill>
        <p:spPr>
          <a:xfrm flipH="1" rot="10800000">
            <a:off x="23774301" y="557642"/>
            <a:ext cx="512268" cy="633908"/>
          </a:xfrm>
          <a:prstGeom prst="rect">
            <a:avLst/>
          </a:prstGeom>
          <a:ln w="12700">
            <a:miter lim="400000"/>
          </a:ln>
        </p:spPr>
      </p:pic>
      <p:pic>
        <p:nvPicPr>
          <p:cNvPr id="688" name="unnamed.png" descr="unnamed.png"/>
          <p:cNvPicPr>
            <a:picLocks noChangeAspect="1"/>
          </p:cNvPicPr>
          <p:nvPr/>
        </p:nvPicPr>
        <p:blipFill>
          <a:blip r:embed="rId3">
            <a:extLst/>
          </a:blip>
          <a:srcRect l="54803" t="78859" r="28110" b="0"/>
          <a:stretch>
            <a:fillRect/>
          </a:stretch>
        </p:blipFill>
        <p:spPr>
          <a:xfrm flipH="1" rot="10800000">
            <a:off x="23698298" y="1192545"/>
            <a:ext cx="512268" cy="633908"/>
          </a:xfrm>
          <a:prstGeom prst="rect">
            <a:avLst/>
          </a:prstGeom>
          <a:ln w="12700">
            <a:miter lim="400000"/>
          </a:ln>
        </p:spPr>
      </p:pic>
      <p:pic>
        <p:nvPicPr>
          <p:cNvPr id="689" name="unnamed.png" descr="unnamed.png"/>
          <p:cNvPicPr>
            <a:picLocks noChangeAspect="1"/>
          </p:cNvPicPr>
          <p:nvPr/>
        </p:nvPicPr>
        <p:blipFill>
          <a:blip r:embed="rId3">
            <a:extLst/>
          </a:blip>
          <a:srcRect l="54803" t="78859" r="28110" b="0"/>
          <a:stretch>
            <a:fillRect/>
          </a:stretch>
        </p:blipFill>
        <p:spPr>
          <a:xfrm rot="10800000">
            <a:off x="22275862" y="1181477"/>
            <a:ext cx="512268" cy="633908"/>
          </a:xfrm>
          <a:prstGeom prst="rect">
            <a:avLst/>
          </a:prstGeom>
          <a:ln w="12700">
            <a:miter lim="400000"/>
          </a:ln>
        </p:spPr>
      </p:pic>
      <p:pic>
        <p:nvPicPr>
          <p:cNvPr id="690" name="unnamed.png" descr="unnamed.png"/>
          <p:cNvPicPr>
            <a:picLocks noChangeAspect="1"/>
          </p:cNvPicPr>
          <p:nvPr/>
        </p:nvPicPr>
        <p:blipFill>
          <a:blip r:embed="rId3">
            <a:extLst/>
          </a:blip>
          <a:srcRect l="54803" t="78859" r="28110" b="0"/>
          <a:stretch>
            <a:fillRect/>
          </a:stretch>
        </p:blipFill>
        <p:spPr>
          <a:xfrm rot="10800000">
            <a:off x="19555383" y="1262609"/>
            <a:ext cx="512268" cy="633908"/>
          </a:xfrm>
          <a:prstGeom prst="rect">
            <a:avLst/>
          </a:prstGeom>
          <a:ln w="12700">
            <a:miter lim="400000"/>
          </a:ln>
        </p:spPr>
      </p:pic>
      <p:pic>
        <p:nvPicPr>
          <p:cNvPr id="691" name="unnamed.png" descr="unnamed.png"/>
          <p:cNvPicPr>
            <a:picLocks noChangeAspect="1"/>
          </p:cNvPicPr>
          <p:nvPr/>
        </p:nvPicPr>
        <p:blipFill>
          <a:blip r:embed="rId3">
            <a:extLst/>
          </a:blip>
          <a:srcRect l="54803" t="78859" r="28110" b="0"/>
          <a:stretch>
            <a:fillRect/>
          </a:stretch>
        </p:blipFill>
        <p:spPr>
          <a:xfrm rot="10800000">
            <a:off x="23269614" y="557642"/>
            <a:ext cx="512268" cy="633908"/>
          </a:xfrm>
          <a:prstGeom prst="rect">
            <a:avLst/>
          </a:prstGeom>
          <a:ln w="12700">
            <a:miter lim="400000"/>
          </a:ln>
        </p:spPr>
      </p:pic>
      <p:pic>
        <p:nvPicPr>
          <p:cNvPr id="692" name="unnamed.png" descr="unnamed.png"/>
          <p:cNvPicPr>
            <a:picLocks noChangeAspect="1"/>
          </p:cNvPicPr>
          <p:nvPr/>
        </p:nvPicPr>
        <p:blipFill>
          <a:blip r:embed="rId3">
            <a:extLst/>
          </a:blip>
          <a:srcRect l="54803" t="78859" r="28110" b="0"/>
          <a:stretch>
            <a:fillRect/>
          </a:stretch>
        </p:blipFill>
        <p:spPr>
          <a:xfrm rot="10800000">
            <a:off x="22565668" y="302772"/>
            <a:ext cx="512268" cy="633908"/>
          </a:xfrm>
          <a:prstGeom prst="rect">
            <a:avLst/>
          </a:prstGeom>
          <a:ln w="12700">
            <a:miter lim="400000"/>
          </a:ln>
        </p:spPr>
      </p:pic>
      <p:pic>
        <p:nvPicPr>
          <p:cNvPr id="693" name="unnamed.png" descr="unnamed.png"/>
          <p:cNvPicPr>
            <a:picLocks noChangeAspect="1"/>
          </p:cNvPicPr>
          <p:nvPr/>
        </p:nvPicPr>
        <p:blipFill>
          <a:blip r:embed="rId3">
            <a:extLst/>
          </a:blip>
          <a:srcRect l="54803" t="78859" r="28110" b="0"/>
          <a:stretch>
            <a:fillRect/>
          </a:stretch>
        </p:blipFill>
        <p:spPr>
          <a:xfrm rot="10800000">
            <a:off x="23316462" y="882984"/>
            <a:ext cx="512268" cy="633908"/>
          </a:xfrm>
          <a:prstGeom prst="rect">
            <a:avLst/>
          </a:prstGeom>
          <a:ln w="12700">
            <a:miter lim="400000"/>
          </a:ln>
        </p:spPr>
      </p:pic>
      <p:pic>
        <p:nvPicPr>
          <p:cNvPr id="694" name="unnamed.png" descr="unnamed.png"/>
          <p:cNvPicPr>
            <a:picLocks noChangeAspect="1"/>
          </p:cNvPicPr>
          <p:nvPr/>
        </p:nvPicPr>
        <p:blipFill>
          <a:blip r:embed="rId3">
            <a:extLst/>
          </a:blip>
          <a:srcRect l="54803" t="78859" r="28110" b="0"/>
          <a:stretch>
            <a:fillRect/>
          </a:stretch>
        </p:blipFill>
        <p:spPr>
          <a:xfrm>
            <a:off x="18734721" y="207418"/>
            <a:ext cx="512268" cy="633908"/>
          </a:xfrm>
          <a:prstGeom prst="rect">
            <a:avLst/>
          </a:prstGeom>
          <a:ln w="12700">
            <a:miter lim="400000"/>
          </a:ln>
        </p:spPr>
      </p:pic>
      <p:pic>
        <p:nvPicPr>
          <p:cNvPr id="695" name="unnamed.png" descr="unnamed.png"/>
          <p:cNvPicPr>
            <a:picLocks noChangeAspect="1"/>
          </p:cNvPicPr>
          <p:nvPr/>
        </p:nvPicPr>
        <p:blipFill>
          <a:blip r:embed="rId3">
            <a:extLst/>
          </a:blip>
          <a:srcRect l="54803" t="78859" r="28110" b="0"/>
          <a:stretch>
            <a:fillRect/>
          </a:stretch>
        </p:blipFill>
        <p:spPr>
          <a:xfrm flipH="1" rot="10800000">
            <a:off x="18222254" y="195853"/>
            <a:ext cx="486912" cy="602531"/>
          </a:xfrm>
          <a:prstGeom prst="rect">
            <a:avLst/>
          </a:prstGeom>
          <a:ln w="12700">
            <a:miter lim="400000"/>
          </a:ln>
        </p:spPr>
      </p:pic>
      <p:pic>
        <p:nvPicPr>
          <p:cNvPr id="696" name="unnamed.png" descr="unnamed.png"/>
          <p:cNvPicPr>
            <a:picLocks noChangeAspect="1"/>
          </p:cNvPicPr>
          <p:nvPr/>
        </p:nvPicPr>
        <p:blipFill>
          <a:blip r:embed="rId3">
            <a:extLst/>
          </a:blip>
          <a:srcRect l="54803" t="78859" r="28110" b="0"/>
          <a:stretch>
            <a:fillRect/>
          </a:stretch>
        </p:blipFill>
        <p:spPr>
          <a:xfrm flipH="1">
            <a:off x="20070583" y="777681"/>
            <a:ext cx="512268" cy="633908"/>
          </a:xfrm>
          <a:prstGeom prst="rect">
            <a:avLst/>
          </a:prstGeom>
          <a:ln w="12700">
            <a:miter lim="400000"/>
          </a:ln>
        </p:spPr>
      </p:pic>
      <p:pic>
        <p:nvPicPr>
          <p:cNvPr id="697" name="unnamed.png" descr="unnamed.png"/>
          <p:cNvPicPr>
            <a:picLocks noChangeAspect="1"/>
          </p:cNvPicPr>
          <p:nvPr/>
        </p:nvPicPr>
        <p:blipFill>
          <a:blip r:embed="rId3">
            <a:extLst/>
          </a:blip>
          <a:srcRect l="54803" t="78859" r="28110" b="0"/>
          <a:stretch>
            <a:fillRect/>
          </a:stretch>
        </p:blipFill>
        <p:spPr>
          <a:xfrm flipH="1">
            <a:off x="19555383" y="81650"/>
            <a:ext cx="512268" cy="633908"/>
          </a:xfrm>
          <a:prstGeom prst="rect">
            <a:avLst/>
          </a:prstGeom>
          <a:ln w="12700">
            <a:miter lim="400000"/>
          </a:ln>
        </p:spPr>
      </p:pic>
      <p:pic>
        <p:nvPicPr>
          <p:cNvPr id="698" name="unnamed.png" descr="unnamed.png"/>
          <p:cNvPicPr>
            <a:picLocks noChangeAspect="1"/>
          </p:cNvPicPr>
          <p:nvPr/>
        </p:nvPicPr>
        <p:blipFill>
          <a:blip r:embed="rId3">
            <a:extLst/>
          </a:blip>
          <a:srcRect l="54803" t="78859" r="28110" b="0"/>
          <a:stretch>
            <a:fillRect/>
          </a:stretch>
        </p:blipFill>
        <p:spPr>
          <a:xfrm flipH="1">
            <a:off x="18051202" y="1194275"/>
            <a:ext cx="512268" cy="633908"/>
          </a:xfrm>
          <a:prstGeom prst="rect">
            <a:avLst/>
          </a:prstGeom>
          <a:ln w="12700">
            <a:miter lim="400000"/>
          </a:ln>
        </p:spPr>
      </p:pic>
      <p:pic>
        <p:nvPicPr>
          <p:cNvPr id="699" name="unnamed.png" descr="unnamed.png"/>
          <p:cNvPicPr>
            <a:picLocks noChangeAspect="1"/>
          </p:cNvPicPr>
          <p:nvPr/>
        </p:nvPicPr>
        <p:blipFill>
          <a:blip r:embed="rId3">
            <a:extLst/>
          </a:blip>
          <a:srcRect l="54803" t="78859" r="28110" b="0"/>
          <a:stretch>
            <a:fillRect/>
          </a:stretch>
        </p:blipFill>
        <p:spPr>
          <a:xfrm flipH="1">
            <a:off x="18734820" y="1255007"/>
            <a:ext cx="512268" cy="633908"/>
          </a:xfrm>
          <a:prstGeom prst="rect">
            <a:avLst/>
          </a:prstGeom>
          <a:ln w="12700">
            <a:miter lim="400000"/>
          </a:ln>
        </p:spPr>
      </p:pic>
      <p:pic>
        <p:nvPicPr>
          <p:cNvPr id="700" name="unnamed.png" descr="unnamed.png"/>
          <p:cNvPicPr>
            <a:picLocks noChangeAspect="1"/>
          </p:cNvPicPr>
          <p:nvPr/>
        </p:nvPicPr>
        <p:blipFill>
          <a:blip r:embed="rId3">
            <a:extLst/>
          </a:blip>
          <a:srcRect l="54803" t="78859" r="28110" b="0"/>
          <a:stretch>
            <a:fillRect/>
          </a:stretch>
        </p:blipFill>
        <p:spPr>
          <a:xfrm>
            <a:off x="19274983" y="1383240"/>
            <a:ext cx="512268" cy="633908"/>
          </a:xfrm>
          <a:prstGeom prst="rect">
            <a:avLst/>
          </a:prstGeom>
          <a:ln w="12700">
            <a:miter lim="400000"/>
          </a:ln>
        </p:spPr>
      </p:pic>
      <p:pic>
        <p:nvPicPr>
          <p:cNvPr id="701" name="unnamed.png" descr="unnamed.png"/>
          <p:cNvPicPr>
            <a:picLocks noChangeAspect="1"/>
          </p:cNvPicPr>
          <p:nvPr/>
        </p:nvPicPr>
        <p:blipFill>
          <a:blip r:embed="rId3">
            <a:extLst/>
          </a:blip>
          <a:srcRect l="54803" t="78859" r="28110" b="0"/>
          <a:stretch>
            <a:fillRect/>
          </a:stretch>
        </p:blipFill>
        <p:spPr>
          <a:xfrm>
            <a:off x="19386158" y="883081"/>
            <a:ext cx="512268" cy="633908"/>
          </a:xfrm>
          <a:prstGeom prst="rect">
            <a:avLst/>
          </a:prstGeom>
          <a:ln w="12700">
            <a:miter lim="400000"/>
          </a:ln>
        </p:spPr>
      </p:pic>
      <p:pic>
        <p:nvPicPr>
          <p:cNvPr id="702" name="unnamed.png" descr="unnamed.png"/>
          <p:cNvPicPr>
            <a:picLocks noChangeAspect="1"/>
          </p:cNvPicPr>
          <p:nvPr/>
        </p:nvPicPr>
        <p:blipFill>
          <a:blip r:embed="rId3">
            <a:extLst/>
          </a:blip>
          <a:srcRect l="54803" t="78859" r="28110" b="0"/>
          <a:stretch>
            <a:fillRect/>
          </a:stretch>
        </p:blipFill>
        <p:spPr>
          <a:xfrm>
            <a:off x="20123268" y="1373102"/>
            <a:ext cx="512268" cy="633908"/>
          </a:xfrm>
          <a:prstGeom prst="rect">
            <a:avLst/>
          </a:prstGeom>
          <a:ln w="12700">
            <a:miter lim="400000"/>
          </a:ln>
        </p:spPr>
      </p:pic>
      <p:pic>
        <p:nvPicPr>
          <p:cNvPr id="703" name="unnamed.png" descr="unnamed.png"/>
          <p:cNvPicPr>
            <a:picLocks noChangeAspect="1"/>
          </p:cNvPicPr>
          <p:nvPr/>
        </p:nvPicPr>
        <p:blipFill>
          <a:blip r:embed="rId3">
            <a:extLst/>
          </a:blip>
          <a:srcRect l="54803" t="78859" r="28110" b="0"/>
          <a:stretch>
            <a:fillRect/>
          </a:stretch>
        </p:blipFill>
        <p:spPr>
          <a:xfrm>
            <a:off x="19062081" y="81650"/>
            <a:ext cx="512268" cy="633908"/>
          </a:xfrm>
          <a:prstGeom prst="rect">
            <a:avLst/>
          </a:prstGeom>
          <a:ln w="12700">
            <a:miter lim="400000"/>
          </a:ln>
        </p:spPr>
      </p:pic>
      <p:pic>
        <p:nvPicPr>
          <p:cNvPr id="704" name="unnamed.png" descr="unnamed.png"/>
          <p:cNvPicPr>
            <a:picLocks noChangeAspect="1"/>
          </p:cNvPicPr>
          <p:nvPr/>
        </p:nvPicPr>
        <p:blipFill>
          <a:blip r:embed="rId3">
            <a:extLst/>
          </a:blip>
          <a:srcRect l="54803" t="78859" r="28110" b="0"/>
          <a:stretch>
            <a:fillRect/>
          </a:stretch>
        </p:blipFill>
        <p:spPr>
          <a:xfrm>
            <a:off x="20998997" y="440892"/>
            <a:ext cx="512268" cy="633908"/>
          </a:xfrm>
          <a:prstGeom prst="rect">
            <a:avLst/>
          </a:prstGeom>
          <a:ln w="12700">
            <a:miter lim="400000"/>
          </a:ln>
        </p:spPr>
      </p:pic>
      <p:pic>
        <p:nvPicPr>
          <p:cNvPr id="705" name="unnamed.png" descr="unnamed.png"/>
          <p:cNvPicPr>
            <a:picLocks noChangeAspect="1"/>
          </p:cNvPicPr>
          <p:nvPr/>
        </p:nvPicPr>
        <p:blipFill>
          <a:blip r:embed="rId3">
            <a:extLst/>
          </a:blip>
          <a:srcRect l="54803" t="78859" r="28110" b="0"/>
          <a:stretch>
            <a:fillRect/>
          </a:stretch>
        </p:blipFill>
        <p:spPr>
          <a:xfrm>
            <a:off x="17468056" y="875738"/>
            <a:ext cx="512268" cy="633908"/>
          </a:xfrm>
          <a:prstGeom prst="rect">
            <a:avLst/>
          </a:prstGeom>
          <a:ln w="12700">
            <a:miter lim="400000"/>
          </a:ln>
        </p:spPr>
      </p:pic>
      <p:pic>
        <p:nvPicPr>
          <p:cNvPr id="706" name="unnamed.png" descr="unnamed.png"/>
          <p:cNvPicPr>
            <a:picLocks noChangeAspect="1"/>
          </p:cNvPicPr>
          <p:nvPr/>
        </p:nvPicPr>
        <p:blipFill>
          <a:blip r:embed="rId3">
            <a:extLst/>
          </a:blip>
          <a:srcRect l="54803" t="78859" r="28110" b="0"/>
          <a:stretch>
            <a:fillRect/>
          </a:stretch>
        </p:blipFill>
        <p:spPr>
          <a:xfrm flipH="1">
            <a:off x="19780368" y="1296902"/>
            <a:ext cx="512268" cy="633908"/>
          </a:xfrm>
          <a:prstGeom prst="rect">
            <a:avLst/>
          </a:prstGeom>
          <a:ln w="12700">
            <a:miter lim="400000"/>
          </a:ln>
        </p:spPr>
      </p:pic>
      <p:pic>
        <p:nvPicPr>
          <p:cNvPr id="707" name="unnamed.png" descr="unnamed.png"/>
          <p:cNvPicPr>
            <a:picLocks noChangeAspect="1"/>
          </p:cNvPicPr>
          <p:nvPr/>
        </p:nvPicPr>
        <p:blipFill>
          <a:blip r:embed="rId3">
            <a:extLst/>
          </a:blip>
          <a:srcRect l="54803" t="78859" r="28110" b="0"/>
          <a:stretch>
            <a:fillRect/>
          </a:stretch>
        </p:blipFill>
        <p:spPr>
          <a:xfrm flipH="1">
            <a:off x="19606715" y="440892"/>
            <a:ext cx="512268" cy="633908"/>
          </a:xfrm>
          <a:prstGeom prst="rect">
            <a:avLst/>
          </a:prstGeom>
          <a:ln w="12700">
            <a:miter lim="400000"/>
          </a:ln>
        </p:spPr>
      </p:pic>
      <p:pic>
        <p:nvPicPr>
          <p:cNvPr id="708" name="unnamed.png" descr="unnamed.png"/>
          <p:cNvPicPr>
            <a:picLocks noChangeAspect="1"/>
          </p:cNvPicPr>
          <p:nvPr/>
        </p:nvPicPr>
        <p:blipFill>
          <a:blip r:embed="rId3">
            <a:extLst/>
          </a:blip>
          <a:srcRect l="54803" t="78859" r="28110" b="0"/>
          <a:stretch>
            <a:fillRect/>
          </a:stretch>
        </p:blipFill>
        <p:spPr>
          <a:xfrm flipH="1">
            <a:off x="19185189" y="557740"/>
            <a:ext cx="512268" cy="633908"/>
          </a:xfrm>
          <a:prstGeom prst="rect">
            <a:avLst/>
          </a:prstGeom>
          <a:ln w="12700">
            <a:miter lim="400000"/>
          </a:ln>
        </p:spPr>
      </p:pic>
      <p:pic>
        <p:nvPicPr>
          <p:cNvPr id="709" name="unnamed.png" descr="unnamed.png"/>
          <p:cNvPicPr>
            <a:picLocks noChangeAspect="1"/>
          </p:cNvPicPr>
          <p:nvPr/>
        </p:nvPicPr>
        <p:blipFill>
          <a:blip r:embed="rId3">
            <a:extLst/>
          </a:blip>
          <a:srcRect l="54803" t="78859" r="28110" b="0"/>
          <a:stretch>
            <a:fillRect/>
          </a:stretch>
        </p:blipFill>
        <p:spPr>
          <a:xfrm flipH="1">
            <a:off x="20119081" y="440892"/>
            <a:ext cx="512268" cy="633908"/>
          </a:xfrm>
          <a:prstGeom prst="rect">
            <a:avLst/>
          </a:prstGeom>
          <a:ln w="12700">
            <a:miter lim="400000"/>
          </a:ln>
        </p:spPr>
      </p:pic>
      <p:pic>
        <p:nvPicPr>
          <p:cNvPr id="710" name="unnamed.png" descr="unnamed.png"/>
          <p:cNvPicPr>
            <a:picLocks noChangeAspect="1"/>
          </p:cNvPicPr>
          <p:nvPr/>
        </p:nvPicPr>
        <p:blipFill>
          <a:blip r:embed="rId3">
            <a:extLst/>
          </a:blip>
          <a:srcRect l="54803" t="78859" r="28110" b="0"/>
          <a:stretch>
            <a:fillRect/>
          </a:stretch>
        </p:blipFill>
        <p:spPr>
          <a:xfrm flipH="1">
            <a:off x="22961758" y="557740"/>
            <a:ext cx="512268" cy="633908"/>
          </a:xfrm>
          <a:prstGeom prst="rect">
            <a:avLst/>
          </a:prstGeom>
          <a:ln w="12700">
            <a:miter lim="400000"/>
          </a:ln>
        </p:spPr>
      </p:pic>
      <p:pic>
        <p:nvPicPr>
          <p:cNvPr id="711" name="unnamed.png" descr="unnamed.png"/>
          <p:cNvPicPr>
            <a:picLocks noChangeAspect="1"/>
          </p:cNvPicPr>
          <p:nvPr/>
        </p:nvPicPr>
        <p:blipFill>
          <a:blip r:embed="rId3">
            <a:extLst/>
          </a:blip>
          <a:srcRect l="54803" t="78859" r="28110" b="0"/>
          <a:stretch>
            <a:fillRect/>
          </a:stretch>
        </p:blipFill>
        <p:spPr>
          <a:xfrm flipH="1">
            <a:off x="20439774" y="777681"/>
            <a:ext cx="512268" cy="633908"/>
          </a:xfrm>
          <a:prstGeom prst="rect">
            <a:avLst/>
          </a:prstGeom>
          <a:ln w="12700">
            <a:miter lim="400000"/>
          </a:ln>
        </p:spPr>
      </p:pic>
      <p:pic>
        <p:nvPicPr>
          <p:cNvPr id="712" name="unnamed.png" descr="unnamed.png"/>
          <p:cNvPicPr>
            <a:picLocks noChangeAspect="1"/>
          </p:cNvPicPr>
          <p:nvPr/>
        </p:nvPicPr>
        <p:blipFill>
          <a:blip r:embed="rId3">
            <a:extLst/>
          </a:blip>
          <a:srcRect l="54803" t="78859" r="28110" b="0"/>
          <a:stretch>
            <a:fillRect/>
          </a:stretch>
        </p:blipFill>
        <p:spPr>
          <a:xfrm flipH="1">
            <a:off x="21325564" y="597121"/>
            <a:ext cx="512268" cy="633908"/>
          </a:xfrm>
          <a:prstGeom prst="rect">
            <a:avLst/>
          </a:prstGeom>
          <a:ln w="12700">
            <a:miter lim="400000"/>
          </a:ln>
        </p:spPr>
      </p:pic>
      <p:pic>
        <p:nvPicPr>
          <p:cNvPr id="713" name="unnamed.png" descr="unnamed.png"/>
          <p:cNvPicPr>
            <a:picLocks noChangeAspect="1"/>
          </p:cNvPicPr>
          <p:nvPr/>
        </p:nvPicPr>
        <p:blipFill>
          <a:blip r:embed="rId3">
            <a:extLst/>
          </a:blip>
          <a:srcRect l="54803" t="78859" r="28110" b="0"/>
          <a:stretch>
            <a:fillRect/>
          </a:stretch>
        </p:blipFill>
        <p:spPr>
          <a:xfrm flipH="1" rot="10800000">
            <a:off x="18888566" y="777583"/>
            <a:ext cx="512268" cy="633908"/>
          </a:xfrm>
          <a:prstGeom prst="rect">
            <a:avLst/>
          </a:prstGeom>
          <a:ln w="12700">
            <a:miter lim="400000"/>
          </a:ln>
        </p:spPr>
      </p:pic>
      <p:pic>
        <p:nvPicPr>
          <p:cNvPr id="714" name="unnamed.png" descr="unnamed.png"/>
          <p:cNvPicPr>
            <a:picLocks noChangeAspect="1"/>
          </p:cNvPicPr>
          <p:nvPr/>
        </p:nvPicPr>
        <p:blipFill>
          <a:blip r:embed="rId3">
            <a:extLst/>
          </a:blip>
          <a:srcRect l="54803" t="78859" r="28110" b="0"/>
          <a:stretch>
            <a:fillRect/>
          </a:stretch>
        </p:blipFill>
        <p:spPr>
          <a:xfrm flipH="1" rot="10800000">
            <a:off x="18576468" y="777583"/>
            <a:ext cx="512268" cy="633908"/>
          </a:xfrm>
          <a:prstGeom prst="rect">
            <a:avLst/>
          </a:prstGeom>
          <a:ln w="12700">
            <a:miter lim="400000"/>
          </a:ln>
        </p:spPr>
      </p:pic>
      <p:pic>
        <p:nvPicPr>
          <p:cNvPr id="715" name="unnamed.png" descr="unnamed.png"/>
          <p:cNvPicPr>
            <a:picLocks noChangeAspect="1"/>
          </p:cNvPicPr>
          <p:nvPr/>
        </p:nvPicPr>
        <p:blipFill>
          <a:blip r:embed="rId3">
            <a:extLst/>
          </a:blip>
          <a:srcRect l="54803" t="78859" r="28110" b="0"/>
          <a:stretch>
            <a:fillRect/>
          </a:stretch>
        </p:blipFill>
        <p:spPr>
          <a:xfrm flipH="1" rot="10800000">
            <a:off x="19770328" y="742124"/>
            <a:ext cx="512268" cy="633908"/>
          </a:xfrm>
          <a:prstGeom prst="rect">
            <a:avLst/>
          </a:prstGeom>
          <a:ln w="12700">
            <a:miter lim="400000"/>
          </a:ln>
        </p:spPr>
      </p:pic>
      <p:pic>
        <p:nvPicPr>
          <p:cNvPr id="716" name="unnamed.png" descr="unnamed.png"/>
          <p:cNvPicPr>
            <a:picLocks noChangeAspect="1"/>
          </p:cNvPicPr>
          <p:nvPr/>
        </p:nvPicPr>
        <p:blipFill>
          <a:blip r:embed="rId3">
            <a:extLst/>
          </a:blip>
          <a:srcRect l="54803" t="78859" r="28110" b="0"/>
          <a:stretch>
            <a:fillRect/>
          </a:stretch>
        </p:blipFill>
        <p:spPr>
          <a:xfrm flipH="1" rot="10800000">
            <a:off x="20381212" y="882984"/>
            <a:ext cx="512268" cy="633908"/>
          </a:xfrm>
          <a:prstGeom prst="rect">
            <a:avLst/>
          </a:prstGeom>
          <a:ln w="12700">
            <a:miter lim="400000"/>
          </a:ln>
        </p:spPr>
      </p:pic>
      <p:pic>
        <p:nvPicPr>
          <p:cNvPr id="717" name="unnamed.png" descr="unnamed.png"/>
          <p:cNvPicPr>
            <a:picLocks noChangeAspect="1"/>
          </p:cNvPicPr>
          <p:nvPr/>
        </p:nvPicPr>
        <p:blipFill>
          <a:blip r:embed="rId3">
            <a:extLst/>
          </a:blip>
          <a:srcRect l="54803" t="78859" r="28110" b="0"/>
          <a:stretch>
            <a:fillRect/>
          </a:stretch>
        </p:blipFill>
        <p:spPr>
          <a:xfrm flipH="1" rot="10800000">
            <a:off x="21636653" y="375406"/>
            <a:ext cx="512268" cy="633908"/>
          </a:xfrm>
          <a:prstGeom prst="rect">
            <a:avLst/>
          </a:prstGeom>
          <a:ln w="12700">
            <a:miter lim="400000"/>
          </a:ln>
        </p:spPr>
      </p:pic>
      <p:pic>
        <p:nvPicPr>
          <p:cNvPr id="718" name="unnamed.png" descr="unnamed.png"/>
          <p:cNvPicPr>
            <a:picLocks noChangeAspect="1"/>
          </p:cNvPicPr>
          <p:nvPr/>
        </p:nvPicPr>
        <p:blipFill>
          <a:blip r:embed="rId3">
            <a:extLst/>
          </a:blip>
          <a:srcRect l="54803" t="78859" r="28110" b="0"/>
          <a:stretch>
            <a:fillRect/>
          </a:stretch>
        </p:blipFill>
        <p:spPr>
          <a:xfrm flipH="1" rot="10800000">
            <a:off x="20977186" y="777583"/>
            <a:ext cx="512268" cy="633908"/>
          </a:xfrm>
          <a:prstGeom prst="rect">
            <a:avLst/>
          </a:prstGeom>
          <a:ln w="12700">
            <a:miter lim="400000"/>
          </a:ln>
        </p:spPr>
      </p:pic>
      <p:pic>
        <p:nvPicPr>
          <p:cNvPr id="719" name="unnamed.png" descr="unnamed.png"/>
          <p:cNvPicPr>
            <a:picLocks noChangeAspect="1"/>
          </p:cNvPicPr>
          <p:nvPr/>
        </p:nvPicPr>
        <p:blipFill>
          <a:blip r:embed="rId3">
            <a:extLst/>
          </a:blip>
          <a:srcRect l="54803" t="78859" r="28110" b="0"/>
          <a:stretch>
            <a:fillRect/>
          </a:stretch>
        </p:blipFill>
        <p:spPr>
          <a:xfrm rot="10800000">
            <a:off x="20522366" y="302772"/>
            <a:ext cx="512268" cy="633908"/>
          </a:xfrm>
          <a:prstGeom prst="rect">
            <a:avLst/>
          </a:prstGeom>
          <a:ln w="12700">
            <a:miter lim="400000"/>
          </a:ln>
        </p:spPr>
      </p:pic>
      <p:pic>
        <p:nvPicPr>
          <p:cNvPr id="720" name="unnamed.png" descr="unnamed.png"/>
          <p:cNvPicPr>
            <a:picLocks noChangeAspect="1"/>
          </p:cNvPicPr>
          <p:nvPr/>
        </p:nvPicPr>
        <p:blipFill>
          <a:blip r:embed="rId3">
            <a:extLst/>
          </a:blip>
          <a:srcRect l="54803" t="78859" r="28110" b="0"/>
          <a:stretch>
            <a:fillRect/>
          </a:stretch>
        </p:blipFill>
        <p:spPr>
          <a:xfrm rot="10800000">
            <a:off x="18152151" y="1316069"/>
            <a:ext cx="512268" cy="633908"/>
          </a:xfrm>
          <a:prstGeom prst="rect">
            <a:avLst/>
          </a:prstGeom>
          <a:ln w="12700">
            <a:miter lim="400000"/>
          </a:ln>
        </p:spPr>
      </p:pic>
      <p:pic>
        <p:nvPicPr>
          <p:cNvPr id="721" name="unnamed.png" descr="unnamed.png"/>
          <p:cNvPicPr>
            <a:picLocks noChangeAspect="1"/>
          </p:cNvPicPr>
          <p:nvPr/>
        </p:nvPicPr>
        <p:blipFill>
          <a:blip r:embed="rId3">
            <a:extLst/>
          </a:blip>
          <a:srcRect l="54803" t="78859" r="28110" b="0"/>
          <a:stretch>
            <a:fillRect/>
          </a:stretch>
        </p:blipFill>
        <p:spPr>
          <a:xfrm rot="10800000">
            <a:off x="21751031" y="742124"/>
            <a:ext cx="512268" cy="633908"/>
          </a:xfrm>
          <a:prstGeom prst="rect">
            <a:avLst/>
          </a:prstGeom>
          <a:ln w="12700">
            <a:miter lim="400000"/>
          </a:ln>
        </p:spPr>
      </p:pic>
      <p:pic>
        <p:nvPicPr>
          <p:cNvPr id="722" name="unnamed.png" descr="unnamed.png"/>
          <p:cNvPicPr>
            <a:picLocks noChangeAspect="1"/>
          </p:cNvPicPr>
          <p:nvPr/>
        </p:nvPicPr>
        <p:blipFill>
          <a:blip r:embed="rId3">
            <a:extLst/>
          </a:blip>
          <a:srcRect l="54803" t="78859" r="28110" b="0"/>
          <a:stretch>
            <a:fillRect/>
          </a:stretch>
        </p:blipFill>
        <p:spPr>
          <a:xfrm rot="10800000">
            <a:off x="21182717" y="81553"/>
            <a:ext cx="512268" cy="633908"/>
          </a:xfrm>
          <a:prstGeom prst="rect">
            <a:avLst/>
          </a:prstGeom>
          <a:ln w="12700">
            <a:miter lim="400000"/>
          </a:ln>
        </p:spPr>
      </p:pic>
      <p:pic>
        <p:nvPicPr>
          <p:cNvPr id="723" name="unnamed.png" descr="unnamed.png"/>
          <p:cNvPicPr>
            <a:picLocks noChangeAspect="1"/>
          </p:cNvPicPr>
          <p:nvPr/>
        </p:nvPicPr>
        <p:blipFill>
          <a:blip r:embed="rId3">
            <a:extLst/>
          </a:blip>
          <a:srcRect l="54803" t="78859" r="28110" b="0"/>
          <a:stretch>
            <a:fillRect/>
          </a:stretch>
        </p:blipFill>
        <p:spPr>
          <a:xfrm rot="10800000">
            <a:off x="21793200" y="195853"/>
            <a:ext cx="512268" cy="633908"/>
          </a:xfrm>
          <a:prstGeom prst="rect">
            <a:avLst/>
          </a:prstGeom>
          <a:ln w="12700">
            <a:miter lim="400000"/>
          </a:ln>
        </p:spPr>
      </p:pic>
      <p:pic>
        <p:nvPicPr>
          <p:cNvPr id="724" name="unnamed.png" descr="unnamed.png"/>
          <p:cNvPicPr>
            <a:picLocks noChangeAspect="1"/>
          </p:cNvPicPr>
          <p:nvPr/>
        </p:nvPicPr>
        <p:blipFill>
          <a:blip r:embed="rId3">
            <a:extLst/>
          </a:blip>
          <a:srcRect l="54803" t="78859" r="28110" b="0"/>
          <a:stretch>
            <a:fillRect/>
          </a:stretch>
        </p:blipFill>
        <p:spPr>
          <a:xfrm>
            <a:off x="22123350" y="777681"/>
            <a:ext cx="512268" cy="633908"/>
          </a:xfrm>
          <a:prstGeom prst="rect">
            <a:avLst/>
          </a:prstGeom>
          <a:ln w="12700">
            <a:miter lim="400000"/>
          </a:ln>
        </p:spPr>
      </p:pic>
      <p:pic>
        <p:nvPicPr>
          <p:cNvPr id="725" name="unnamed.png" descr="unnamed.png"/>
          <p:cNvPicPr>
            <a:picLocks noChangeAspect="1"/>
          </p:cNvPicPr>
          <p:nvPr/>
        </p:nvPicPr>
        <p:blipFill>
          <a:blip r:embed="rId3">
            <a:extLst/>
          </a:blip>
          <a:srcRect l="54803" t="78859" r="28110" b="0"/>
          <a:stretch>
            <a:fillRect/>
          </a:stretch>
        </p:blipFill>
        <p:spPr>
          <a:xfrm flipH="1" rot="10800000">
            <a:off x="18224605" y="557642"/>
            <a:ext cx="512268" cy="633908"/>
          </a:xfrm>
          <a:prstGeom prst="rect">
            <a:avLst/>
          </a:prstGeom>
          <a:ln w="12700">
            <a:miter lim="400000"/>
          </a:ln>
        </p:spPr>
      </p:pic>
      <p:pic>
        <p:nvPicPr>
          <p:cNvPr id="726" name="unnamed.png" descr="unnamed.png"/>
          <p:cNvPicPr>
            <a:picLocks noChangeAspect="1"/>
          </p:cNvPicPr>
          <p:nvPr/>
        </p:nvPicPr>
        <p:blipFill>
          <a:blip r:embed="rId3">
            <a:extLst/>
          </a:blip>
          <a:srcRect l="54803" t="78859" r="28110" b="0"/>
          <a:stretch>
            <a:fillRect/>
          </a:stretch>
        </p:blipFill>
        <p:spPr>
          <a:xfrm flipH="1">
            <a:off x="17914256" y="777681"/>
            <a:ext cx="512268" cy="633908"/>
          </a:xfrm>
          <a:prstGeom prst="rect">
            <a:avLst/>
          </a:prstGeom>
          <a:ln w="12700">
            <a:miter lim="400000"/>
          </a:ln>
        </p:spPr>
      </p:pic>
      <p:pic>
        <p:nvPicPr>
          <p:cNvPr id="727" name="unnamed.png" descr="unnamed.png"/>
          <p:cNvPicPr>
            <a:picLocks noChangeAspect="1"/>
          </p:cNvPicPr>
          <p:nvPr/>
        </p:nvPicPr>
        <p:blipFill>
          <a:blip r:embed="rId3">
            <a:extLst/>
          </a:blip>
          <a:srcRect l="54803" t="78859" r="28110" b="0"/>
          <a:stretch>
            <a:fillRect/>
          </a:stretch>
        </p:blipFill>
        <p:spPr>
          <a:xfrm flipH="1">
            <a:off x="17631278" y="1345159"/>
            <a:ext cx="512268" cy="633908"/>
          </a:xfrm>
          <a:prstGeom prst="rect">
            <a:avLst/>
          </a:prstGeom>
          <a:ln w="12700">
            <a:miter lim="400000"/>
          </a:ln>
        </p:spPr>
      </p:pic>
      <p:pic>
        <p:nvPicPr>
          <p:cNvPr id="728" name="unnamed.png" descr="unnamed.png"/>
          <p:cNvPicPr>
            <a:picLocks noChangeAspect="1"/>
          </p:cNvPicPr>
          <p:nvPr/>
        </p:nvPicPr>
        <p:blipFill>
          <a:blip r:embed="rId3">
            <a:extLst/>
          </a:blip>
          <a:srcRect l="54803" t="78859" r="28110" b="0"/>
          <a:stretch>
            <a:fillRect/>
          </a:stretch>
        </p:blipFill>
        <p:spPr>
          <a:xfrm flipH="1">
            <a:off x="17631278" y="375504"/>
            <a:ext cx="512268" cy="633908"/>
          </a:xfrm>
          <a:prstGeom prst="rect">
            <a:avLst/>
          </a:prstGeom>
          <a:ln w="12700">
            <a:miter lim="400000"/>
          </a:ln>
        </p:spPr>
      </p:pic>
      <p:pic>
        <p:nvPicPr>
          <p:cNvPr id="729" name="unnamed.png" descr="unnamed.png"/>
          <p:cNvPicPr>
            <a:picLocks noChangeAspect="1"/>
          </p:cNvPicPr>
          <p:nvPr/>
        </p:nvPicPr>
        <p:blipFill>
          <a:blip r:embed="rId3">
            <a:extLst/>
          </a:blip>
          <a:srcRect l="54803" t="78859" r="28110" b="0"/>
          <a:stretch>
            <a:fillRect/>
          </a:stretch>
        </p:blipFill>
        <p:spPr>
          <a:xfrm flipH="1">
            <a:off x="17264218" y="375504"/>
            <a:ext cx="512268" cy="633908"/>
          </a:xfrm>
          <a:prstGeom prst="rect">
            <a:avLst/>
          </a:prstGeom>
          <a:ln w="12700">
            <a:miter lim="400000"/>
          </a:ln>
        </p:spPr>
      </p:pic>
      <p:pic>
        <p:nvPicPr>
          <p:cNvPr id="730" name="unnamed.png" descr="unnamed.png"/>
          <p:cNvPicPr>
            <a:picLocks noChangeAspect="1"/>
          </p:cNvPicPr>
          <p:nvPr/>
        </p:nvPicPr>
        <p:blipFill>
          <a:blip r:embed="rId3">
            <a:extLst/>
          </a:blip>
          <a:srcRect l="54803" t="78859" r="28110" b="0"/>
          <a:stretch>
            <a:fillRect/>
          </a:stretch>
        </p:blipFill>
        <p:spPr>
          <a:xfrm>
            <a:off x="19074437" y="1343278"/>
            <a:ext cx="512268" cy="633908"/>
          </a:xfrm>
          <a:prstGeom prst="rect">
            <a:avLst/>
          </a:prstGeom>
          <a:ln w="12700">
            <a:miter lim="400000"/>
          </a:ln>
        </p:spPr>
      </p:pic>
      <p:pic>
        <p:nvPicPr>
          <p:cNvPr id="731" name="unnamed.png" descr="unnamed.png"/>
          <p:cNvPicPr>
            <a:picLocks noChangeAspect="1"/>
          </p:cNvPicPr>
          <p:nvPr/>
        </p:nvPicPr>
        <p:blipFill>
          <a:blip r:embed="rId3">
            <a:extLst/>
          </a:blip>
          <a:srcRect l="54803" t="78859" r="28110" b="0"/>
          <a:stretch>
            <a:fillRect/>
          </a:stretch>
        </p:blipFill>
        <p:spPr>
          <a:xfrm>
            <a:off x="20001537" y="1470278"/>
            <a:ext cx="512268" cy="633908"/>
          </a:xfrm>
          <a:prstGeom prst="rect">
            <a:avLst/>
          </a:prstGeom>
          <a:ln w="12700">
            <a:miter lim="400000"/>
          </a:ln>
        </p:spPr>
      </p:pic>
      <p:pic>
        <p:nvPicPr>
          <p:cNvPr id="732" name="unnamed.png" descr="unnamed.png"/>
          <p:cNvPicPr>
            <a:picLocks noChangeAspect="1"/>
          </p:cNvPicPr>
          <p:nvPr/>
        </p:nvPicPr>
        <p:blipFill>
          <a:blip r:embed="rId3">
            <a:extLst/>
          </a:blip>
          <a:srcRect l="54803" t="78859" r="28110" b="0"/>
          <a:stretch>
            <a:fillRect/>
          </a:stretch>
        </p:blipFill>
        <p:spPr>
          <a:xfrm>
            <a:off x="20736530" y="1470278"/>
            <a:ext cx="512267" cy="633908"/>
          </a:xfrm>
          <a:prstGeom prst="rect">
            <a:avLst/>
          </a:prstGeom>
          <a:ln w="12700">
            <a:miter lim="400000"/>
          </a:ln>
        </p:spPr>
      </p:pic>
      <p:pic>
        <p:nvPicPr>
          <p:cNvPr id="733" name="unnamed.png" descr="unnamed.png"/>
          <p:cNvPicPr>
            <a:picLocks noChangeAspect="1"/>
          </p:cNvPicPr>
          <p:nvPr/>
        </p:nvPicPr>
        <p:blipFill>
          <a:blip r:embed="rId3">
            <a:extLst/>
          </a:blip>
          <a:srcRect l="54803" t="78859" r="28110" b="0"/>
          <a:stretch>
            <a:fillRect/>
          </a:stretch>
        </p:blipFill>
        <p:spPr>
          <a:xfrm>
            <a:off x="21284237" y="1394078"/>
            <a:ext cx="512268" cy="633908"/>
          </a:xfrm>
          <a:prstGeom prst="rect">
            <a:avLst/>
          </a:prstGeom>
          <a:ln w="12700">
            <a:miter lim="400000"/>
          </a:ln>
        </p:spPr>
      </p:pic>
      <p:pic>
        <p:nvPicPr>
          <p:cNvPr id="734" name="unnamed.png" descr="unnamed.png"/>
          <p:cNvPicPr>
            <a:picLocks noChangeAspect="1"/>
          </p:cNvPicPr>
          <p:nvPr/>
        </p:nvPicPr>
        <p:blipFill>
          <a:blip r:embed="rId3">
            <a:extLst/>
          </a:blip>
          <a:srcRect l="54803" t="78859" r="28110" b="0"/>
          <a:stretch>
            <a:fillRect/>
          </a:stretch>
        </p:blipFill>
        <p:spPr>
          <a:xfrm>
            <a:off x="21893837" y="1394078"/>
            <a:ext cx="512268" cy="633908"/>
          </a:xfrm>
          <a:prstGeom prst="rect">
            <a:avLst/>
          </a:prstGeom>
          <a:ln w="12700">
            <a:miter lim="400000"/>
          </a:ln>
        </p:spPr>
      </p:pic>
      <p:pic>
        <p:nvPicPr>
          <p:cNvPr id="735" name="unnamed.png" descr="unnamed.png"/>
          <p:cNvPicPr>
            <a:picLocks noChangeAspect="1"/>
          </p:cNvPicPr>
          <p:nvPr/>
        </p:nvPicPr>
        <p:blipFill>
          <a:blip r:embed="rId3">
            <a:extLst/>
          </a:blip>
          <a:srcRect l="54803" t="78859" r="28110" b="0"/>
          <a:stretch>
            <a:fillRect/>
          </a:stretch>
        </p:blipFill>
        <p:spPr>
          <a:xfrm>
            <a:off x="21512788" y="232286"/>
            <a:ext cx="512268" cy="633908"/>
          </a:xfrm>
          <a:prstGeom prst="rect">
            <a:avLst/>
          </a:prstGeom>
          <a:ln w="12700">
            <a:miter lim="400000"/>
          </a:ln>
        </p:spPr>
      </p:pic>
      <p:pic>
        <p:nvPicPr>
          <p:cNvPr id="736" name="unnamed.png" descr="unnamed.png"/>
          <p:cNvPicPr>
            <a:picLocks noChangeAspect="1"/>
          </p:cNvPicPr>
          <p:nvPr/>
        </p:nvPicPr>
        <p:blipFill>
          <a:blip r:embed="rId3">
            <a:extLst/>
          </a:blip>
          <a:srcRect l="54803" t="78859" r="28110" b="0"/>
          <a:stretch>
            <a:fillRect/>
          </a:stretch>
        </p:blipFill>
        <p:spPr>
          <a:xfrm flipH="1">
            <a:off x="20395238" y="1394078"/>
            <a:ext cx="512268" cy="633908"/>
          </a:xfrm>
          <a:prstGeom prst="rect">
            <a:avLst/>
          </a:prstGeom>
          <a:ln w="12700">
            <a:miter lim="400000"/>
          </a:ln>
        </p:spPr>
      </p:pic>
      <p:pic>
        <p:nvPicPr>
          <p:cNvPr id="737" name="unnamed.png" descr="unnamed.png"/>
          <p:cNvPicPr>
            <a:picLocks noChangeAspect="1"/>
          </p:cNvPicPr>
          <p:nvPr/>
        </p:nvPicPr>
        <p:blipFill>
          <a:blip r:embed="rId3">
            <a:extLst/>
          </a:blip>
          <a:srcRect l="54803" t="78859" r="28110" b="0"/>
          <a:stretch>
            <a:fillRect/>
          </a:stretch>
        </p:blipFill>
        <p:spPr>
          <a:xfrm flipH="1">
            <a:off x="21359541" y="591528"/>
            <a:ext cx="512268" cy="633908"/>
          </a:xfrm>
          <a:prstGeom prst="rect">
            <a:avLst/>
          </a:prstGeom>
          <a:ln w="12700">
            <a:miter lim="400000"/>
          </a:ln>
        </p:spPr>
      </p:pic>
      <p:pic>
        <p:nvPicPr>
          <p:cNvPr id="738" name="unnamed.png" descr="unnamed.png"/>
          <p:cNvPicPr>
            <a:picLocks noChangeAspect="1"/>
          </p:cNvPicPr>
          <p:nvPr/>
        </p:nvPicPr>
        <p:blipFill>
          <a:blip r:embed="rId3">
            <a:extLst/>
          </a:blip>
          <a:srcRect l="54803" t="78859" r="28110" b="0"/>
          <a:stretch>
            <a:fillRect/>
          </a:stretch>
        </p:blipFill>
        <p:spPr>
          <a:xfrm flipH="1">
            <a:off x="20575041" y="1033717"/>
            <a:ext cx="512268" cy="633908"/>
          </a:xfrm>
          <a:prstGeom prst="rect">
            <a:avLst/>
          </a:prstGeom>
          <a:ln w="12700">
            <a:miter lim="400000"/>
          </a:ln>
        </p:spPr>
      </p:pic>
      <p:pic>
        <p:nvPicPr>
          <p:cNvPr id="739" name="unnamed.png" descr="unnamed.png"/>
          <p:cNvPicPr>
            <a:picLocks noChangeAspect="1"/>
          </p:cNvPicPr>
          <p:nvPr/>
        </p:nvPicPr>
        <p:blipFill>
          <a:blip r:embed="rId3">
            <a:extLst/>
          </a:blip>
          <a:srcRect l="54803" t="78859" r="28110" b="0"/>
          <a:stretch>
            <a:fillRect/>
          </a:stretch>
        </p:blipFill>
        <p:spPr>
          <a:xfrm flipH="1">
            <a:off x="21615724" y="1033717"/>
            <a:ext cx="512268" cy="633908"/>
          </a:xfrm>
          <a:prstGeom prst="rect">
            <a:avLst/>
          </a:prstGeom>
          <a:ln w="12700">
            <a:miter lim="400000"/>
          </a:ln>
        </p:spPr>
      </p:pic>
      <p:pic>
        <p:nvPicPr>
          <p:cNvPr id="740" name="unnamed.png" descr="unnamed.png"/>
          <p:cNvPicPr>
            <a:picLocks noChangeAspect="1"/>
          </p:cNvPicPr>
          <p:nvPr/>
        </p:nvPicPr>
        <p:blipFill>
          <a:blip r:embed="rId3">
            <a:extLst/>
          </a:blip>
          <a:srcRect l="54803" t="78859" r="28110" b="0"/>
          <a:stretch>
            <a:fillRect/>
          </a:stretch>
        </p:blipFill>
        <p:spPr>
          <a:xfrm flipH="1">
            <a:off x="22880323" y="232286"/>
            <a:ext cx="512268" cy="633908"/>
          </a:xfrm>
          <a:prstGeom prst="rect">
            <a:avLst/>
          </a:prstGeom>
          <a:ln w="12700">
            <a:miter lim="400000"/>
          </a:ln>
        </p:spPr>
      </p:pic>
      <p:pic>
        <p:nvPicPr>
          <p:cNvPr id="741" name="unnamed.png" descr="unnamed.png"/>
          <p:cNvPicPr>
            <a:picLocks noChangeAspect="1"/>
          </p:cNvPicPr>
          <p:nvPr/>
        </p:nvPicPr>
        <p:blipFill>
          <a:blip r:embed="rId3">
            <a:extLst/>
          </a:blip>
          <a:srcRect l="54803" t="78859" r="28110" b="0"/>
          <a:stretch>
            <a:fillRect/>
          </a:stretch>
        </p:blipFill>
        <p:spPr>
          <a:xfrm flipH="1">
            <a:off x="21870693" y="928317"/>
            <a:ext cx="512268" cy="633908"/>
          </a:xfrm>
          <a:prstGeom prst="rect">
            <a:avLst/>
          </a:prstGeom>
          <a:ln w="12700">
            <a:miter lim="400000"/>
          </a:ln>
        </p:spPr>
      </p:pic>
      <p:pic>
        <p:nvPicPr>
          <p:cNvPr id="742" name="unnamed.png" descr="unnamed.png"/>
          <p:cNvPicPr>
            <a:picLocks noChangeAspect="1"/>
          </p:cNvPicPr>
          <p:nvPr/>
        </p:nvPicPr>
        <p:blipFill>
          <a:blip r:embed="rId3">
            <a:extLst/>
          </a:blip>
          <a:srcRect l="54803" t="78859" r="28110" b="0"/>
          <a:stretch>
            <a:fillRect/>
          </a:stretch>
        </p:blipFill>
        <p:spPr>
          <a:xfrm flipH="1">
            <a:off x="22198763" y="1332211"/>
            <a:ext cx="512268" cy="633908"/>
          </a:xfrm>
          <a:prstGeom prst="rect">
            <a:avLst/>
          </a:prstGeom>
          <a:ln w="12700">
            <a:miter lim="400000"/>
          </a:ln>
        </p:spPr>
      </p:pic>
      <p:pic>
        <p:nvPicPr>
          <p:cNvPr id="743" name="unnamed.png" descr="unnamed.png"/>
          <p:cNvPicPr>
            <a:picLocks noChangeAspect="1"/>
          </p:cNvPicPr>
          <p:nvPr/>
        </p:nvPicPr>
        <p:blipFill>
          <a:blip r:embed="rId3">
            <a:extLst/>
          </a:blip>
          <a:srcRect l="54803" t="78859" r="28110" b="0"/>
          <a:stretch>
            <a:fillRect/>
          </a:stretch>
        </p:blipFill>
        <p:spPr>
          <a:xfrm flipH="1" rot="10800000">
            <a:off x="19201437" y="1343278"/>
            <a:ext cx="512268" cy="633908"/>
          </a:xfrm>
          <a:prstGeom prst="rect">
            <a:avLst/>
          </a:prstGeom>
          <a:ln w="12700">
            <a:miter lim="400000"/>
          </a:ln>
        </p:spPr>
      </p:pic>
      <p:pic>
        <p:nvPicPr>
          <p:cNvPr id="744" name="unnamed.png" descr="unnamed.png"/>
          <p:cNvPicPr>
            <a:picLocks noChangeAspect="1"/>
          </p:cNvPicPr>
          <p:nvPr/>
        </p:nvPicPr>
        <p:blipFill>
          <a:blip r:embed="rId3">
            <a:extLst/>
          </a:blip>
          <a:srcRect l="54803" t="78859" r="28110" b="0"/>
          <a:stretch>
            <a:fillRect/>
          </a:stretch>
        </p:blipFill>
        <p:spPr>
          <a:xfrm flipH="1" rot="10800000">
            <a:off x="19825821" y="1413245"/>
            <a:ext cx="512268" cy="633908"/>
          </a:xfrm>
          <a:prstGeom prst="rect">
            <a:avLst/>
          </a:prstGeom>
          <a:ln w="12700">
            <a:miter lim="400000"/>
          </a:ln>
        </p:spPr>
      </p:pic>
      <p:pic>
        <p:nvPicPr>
          <p:cNvPr id="745" name="unnamed.png" descr="unnamed.png"/>
          <p:cNvPicPr>
            <a:picLocks noChangeAspect="1"/>
          </p:cNvPicPr>
          <p:nvPr/>
        </p:nvPicPr>
        <p:blipFill>
          <a:blip r:embed="rId3">
            <a:extLst/>
          </a:blip>
          <a:srcRect l="54803" t="78859" r="28110" b="0"/>
          <a:stretch>
            <a:fillRect/>
          </a:stretch>
        </p:blipFill>
        <p:spPr>
          <a:xfrm flipH="1" rot="10800000">
            <a:off x="19538305" y="232189"/>
            <a:ext cx="512268" cy="633908"/>
          </a:xfrm>
          <a:prstGeom prst="rect">
            <a:avLst/>
          </a:prstGeom>
          <a:ln w="12700">
            <a:miter lim="400000"/>
          </a:ln>
        </p:spPr>
      </p:pic>
      <p:pic>
        <p:nvPicPr>
          <p:cNvPr id="746" name="unnamed.png" descr="unnamed.png"/>
          <p:cNvPicPr>
            <a:picLocks noChangeAspect="1"/>
          </p:cNvPicPr>
          <p:nvPr/>
        </p:nvPicPr>
        <p:blipFill>
          <a:blip r:embed="rId3">
            <a:extLst/>
          </a:blip>
          <a:srcRect l="54803" t="78859" r="28110" b="0"/>
          <a:stretch>
            <a:fillRect/>
          </a:stretch>
        </p:blipFill>
        <p:spPr>
          <a:xfrm flipH="1" rot="10800000">
            <a:off x="22303657" y="232189"/>
            <a:ext cx="512268" cy="633908"/>
          </a:xfrm>
          <a:prstGeom prst="rect">
            <a:avLst/>
          </a:prstGeom>
          <a:ln w="12700">
            <a:miter lim="400000"/>
          </a:ln>
        </p:spPr>
      </p:pic>
      <p:pic>
        <p:nvPicPr>
          <p:cNvPr id="747" name="unnamed.png" descr="unnamed.png"/>
          <p:cNvPicPr>
            <a:picLocks noChangeAspect="1"/>
          </p:cNvPicPr>
          <p:nvPr/>
        </p:nvPicPr>
        <p:blipFill>
          <a:blip r:embed="rId3">
            <a:extLst/>
          </a:blip>
          <a:srcRect l="54803" t="78859" r="28110" b="0"/>
          <a:stretch>
            <a:fillRect/>
          </a:stretch>
        </p:blipFill>
        <p:spPr>
          <a:xfrm flipH="1" rot="10800000">
            <a:off x="22985938" y="708278"/>
            <a:ext cx="512268" cy="633908"/>
          </a:xfrm>
          <a:prstGeom prst="rect">
            <a:avLst/>
          </a:prstGeom>
          <a:ln w="12700">
            <a:miter lim="400000"/>
          </a:ln>
        </p:spPr>
      </p:pic>
      <p:pic>
        <p:nvPicPr>
          <p:cNvPr id="748" name="unnamed.png" descr="unnamed.png"/>
          <p:cNvPicPr>
            <a:picLocks noChangeAspect="1"/>
          </p:cNvPicPr>
          <p:nvPr/>
        </p:nvPicPr>
        <p:blipFill>
          <a:blip r:embed="rId3">
            <a:extLst/>
          </a:blip>
          <a:srcRect l="54803" t="78859" r="28110" b="0"/>
          <a:stretch>
            <a:fillRect/>
          </a:stretch>
        </p:blipFill>
        <p:spPr>
          <a:xfrm flipH="1" rot="10800000">
            <a:off x="22909935" y="1343181"/>
            <a:ext cx="512268" cy="633908"/>
          </a:xfrm>
          <a:prstGeom prst="rect">
            <a:avLst/>
          </a:prstGeom>
          <a:ln w="12700">
            <a:miter lim="400000"/>
          </a:ln>
        </p:spPr>
      </p:pic>
      <p:pic>
        <p:nvPicPr>
          <p:cNvPr id="749" name="unnamed.png" descr="unnamed.png"/>
          <p:cNvPicPr>
            <a:picLocks noChangeAspect="1"/>
          </p:cNvPicPr>
          <p:nvPr/>
        </p:nvPicPr>
        <p:blipFill>
          <a:blip r:embed="rId3">
            <a:extLst/>
          </a:blip>
          <a:srcRect l="54803" t="78859" r="28110" b="0"/>
          <a:stretch>
            <a:fillRect/>
          </a:stretch>
        </p:blipFill>
        <p:spPr>
          <a:xfrm rot="10800000">
            <a:off x="21487500" y="1332113"/>
            <a:ext cx="512268" cy="633908"/>
          </a:xfrm>
          <a:prstGeom prst="rect">
            <a:avLst/>
          </a:prstGeom>
          <a:ln w="12700">
            <a:miter lim="400000"/>
          </a:ln>
        </p:spPr>
      </p:pic>
      <p:pic>
        <p:nvPicPr>
          <p:cNvPr id="750" name="unnamed.png" descr="unnamed.png"/>
          <p:cNvPicPr>
            <a:picLocks noChangeAspect="1"/>
          </p:cNvPicPr>
          <p:nvPr/>
        </p:nvPicPr>
        <p:blipFill>
          <a:blip r:embed="rId3">
            <a:extLst/>
          </a:blip>
          <a:srcRect l="54803" t="78859" r="28110" b="0"/>
          <a:stretch>
            <a:fillRect/>
          </a:stretch>
        </p:blipFill>
        <p:spPr>
          <a:xfrm rot="10800000">
            <a:off x="18767021" y="1413245"/>
            <a:ext cx="512268" cy="633908"/>
          </a:xfrm>
          <a:prstGeom prst="rect">
            <a:avLst/>
          </a:prstGeom>
          <a:ln w="12700">
            <a:miter lim="400000"/>
          </a:ln>
        </p:spPr>
      </p:pic>
      <p:pic>
        <p:nvPicPr>
          <p:cNvPr id="751" name="unnamed.png" descr="unnamed.png"/>
          <p:cNvPicPr>
            <a:picLocks noChangeAspect="1"/>
          </p:cNvPicPr>
          <p:nvPr/>
        </p:nvPicPr>
        <p:blipFill>
          <a:blip r:embed="rId3">
            <a:extLst/>
          </a:blip>
          <a:srcRect l="54803" t="78859" r="28110" b="0"/>
          <a:stretch>
            <a:fillRect/>
          </a:stretch>
        </p:blipFill>
        <p:spPr>
          <a:xfrm rot="10800000">
            <a:off x="22481251" y="708278"/>
            <a:ext cx="512268" cy="633908"/>
          </a:xfrm>
          <a:prstGeom prst="rect">
            <a:avLst/>
          </a:prstGeom>
          <a:ln w="12700">
            <a:miter lim="400000"/>
          </a:ln>
        </p:spPr>
      </p:pic>
      <p:pic>
        <p:nvPicPr>
          <p:cNvPr id="752" name="unnamed.png" descr="unnamed.png"/>
          <p:cNvPicPr>
            <a:picLocks noChangeAspect="1"/>
          </p:cNvPicPr>
          <p:nvPr/>
        </p:nvPicPr>
        <p:blipFill>
          <a:blip r:embed="rId3">
            <a:extLst/>
          </a:blip>
          <a:srcRect l="54803" t="78859" r="28110" b="0"/>
          <a:stretch>
            <a:fillRect/>
          </a:stretch>
        </p:blipFill>
        <p:spPr>
          <a:xfrm rot="10800000">
            <a:off x="21777305" y="453408"/>
            <a:ext cx="512268" cy="633908"/>
          </a:xfrm>
          <a:prstGeom prst="rect">
            <a:avLst/>
          </a:prstGeom>
          <a:ln w="12700">
            <a:miter lim="400000"/>
          </a:ln>
        </p:spPr>
      </p:pic>
      <p:pic>
        <p:nvPicPr>
          <p:cNvPr id="753" name="unnamed.png" descr="unnamed.png"/>
          <p:cNvPicPr>
            <a:picLocks noChangeAspect="1"/>
          </p:cNvPicPr>
          <p:nvPr/>
        </p:nvPicPr>
        <p:blipFill>
          <a:blip r:embed="rId3">
            <a:extLst/>
          </a:blip>
          <a:srcRect l="54803" t="78859" r="28110" b="0"/>
          <a:stretch>
            <a:fillRect/>
          </a:stretch>
        </p:blipFill>
        <p:spPr>
          <a:xfrm rot="10800000">
            <a:off x="22528100" y="1033620"/>
            <a:ext cx="512268" cy="633908"/>
          </a:xfrm>
          <a:prstGeom prst="rect">
            <a:avLst/>
          </a:prstGeom>
          <a:ln w="12700">
            <a:miter lim="400000"/>
          </a:ln>
        </p:spPr>
      </p:pic>
      <p:pic>
        <p:nvPicPr>
          <p:cNvPr id="754" name="unnamed.png" descr="unnamed.png"/>
          <p:cNvPicPr>
            <a:picLocks noChangeAspect="1"/>
          </p:cNvPicPr>
          <p:nvPr/>
        </p:nvPicPr>
        <p:blipFill>
          <a:blip r:embed="rId3">
            <a:extLst/>
          </a:blip>
          <a:srcRect l="54803" t="78859" r="28110" b="0"/>
          <a:stretch>
            <a:fillRect/>
          </a:stretch>
        </p:blipFill>
        <p:spPr>
          <a:xfrm>
            <a:off x="17946359" y="358054"/>
            <a:ext cx="512268" cy="633908"/>
          </a:xfrm>
          <a:prstGeom prst="rect">
            <a:avLst/>
          </a:prstGeom>
          <a:ln w="12700">
            <a:miter lim="400000"/>
          </a:ln>
        </p:spPr>
      </p:pic>
      <p:pic>
        <p:nvPicPr>
          <p:cNvPr id="755" name="unnamed.png" descr="unnamed.png"/>
          <p:cNvPicPr>
            <a:picLocks noChangeAspect="1"/>
          </p:cNvPicPr>
          <p:nvPr/>
        </p:nvPicPr>
        <p:blipFill>
          <a:blip r:embed="rId3">
            <a:extLst/>
          </a:blip>
          <a:srcRect l="54803" t="78859" r="28110" b="0"/>
          <a:stretch>
            <a:fillRect/>
          </a:stretch>
        </p:blipFill>
        <p:spPr>
          <a:xfrm flipH="1" rot="10800000">
            <a:off x="17433891" y="346489"/>
            <a:ext cx="486912" cy="602531"/>
          </a:xfrm>
          <a:prstGeom prst="rect">
            <a:avLst/>
          </a:prstGeom>
          <a:ln w="12700">
            <a:miter lim="400000"/>
          </a:ln>
        </p:spPr>
      </p:pic>
      <p:pic>
        <p:nvPicPr>
          <p:cNvPr id="756" name="unnamed.png" descr="unnamed.png"/>
          <p:cNvPicPr>
            <a:picLocks noChangeAspect="1"/>
          </p:cNvPicPr>
          <p:nvPr/>
        </p:nvPicPr>
        <p:blipFill>
          <a:blip r:embed="rId3">
            <a:extLst/>
          </a:blip>
          <a:srcRect l="54803" t="78859" r="28110" b="0"/>
          <a:stretch>
            <a:fillRect/>
          </a:stretch>
        </p:blipFill>
        <p:spPr>
          <a:xfrm flipH="1">
            <a:off x="19282220" y="928317"/>
            <a:ext cx="512268" cy="633908"/>
          </a:xfrm>
          <a:prstGeom prst="rect">
            <a:avLst/>
          </a:prstGeom>
          <a:ln w="12700">
            <a:miter lim="400000"/>
          </a:ln>
        </p:spPr>
      </p:pic>
      <p:pic>
        <p:nvPicPr>
          <p:cNvPr id="757" name="unnamed.png" descr="unnamed.png"/>
          <p:cNvPicPr>
            <a:picLocks noChangeAspect="1"/>
          </p:cNvPicPr>
          <p:nvPr/>
        </p:nvPicPr>
        <p:blipFill>
          <a:blip r:embed="rId3">
            <a:extLst/>
          </a:blip>
          <a:srcRect l="54803" t="78859" r="28110" b="0"/>
          <a:stretch>
            <a:fillRect/>
          </a:stretch>
        </p:blipFill>
        <p:spPr>
          <a:xfrm flipH="1">
            <a:off x="18767021" y="232286"/>
            <a:ext cx="512268" cy="633908"/>
          </a:xfrm>
          <a:prstGeom prst="rect">
            <a:avLst/>
          </a:prstGeom>
          <a:ln w="12700">
            <a:miter lim="400000"/>
          </a:ln>
        </p:spPr>
      </p:pic>
      <p:pic>
        <p:nvPicPr>
          <p:cNvPr id="758" name="unnamed.png" descr="unnamed.png"/>
          <p:cNvPicPr>
            <a:picLocks noChangeAspect="1"/>
          </p:cNvPicPr>
          <p:nvPr/>
        </p:nvPicPr>
        <p:blipFill>
          <a:blip r:embed="rId3">
            <a:extLst/>
          </a:blip>
          <a:srcRect l="54803" t="78859" r="28110" b="0"/>
          <a:stretch>
            <a:fillRect/>
          </a:stretch>
        </p:blipFill>
        <p:spPr>
          <a:xfrm flipH="1">
            <a:off x="17262840" y="1344911"/>
            <a:ext cx="512268" cy="633908"/>
          </a:xfrm>
          <a:prstGeom prst="rect">
            <a:avLst/>
          </a:prstGeom>
          <a:ln w="12700">
            <a:miter lim="400000"/>
          </a:ln>
        </p:spPr>
      </p:pic>
      <p:pic>
        <p:nvPicPr>
          <p:cNvPr id="759" name="unnamed.png" descr="unnamed.png"/>
          <p:cNvPicPr>
            <a:picLocks noChangeAspect="1"/>
          </p:cNvPicPr>
          <p:nvPr/>
        </p:nvPicPr>
        <p:blipFill>
          <a:blip r:embed="rId3">
            <a:extLst/>
          </a:blip>
          <a:srcRect l="54803" t="78859" r="28110" b="0"/>
          <a:stretch>
            <a:fillRect/>
          </a:stretch>
        </p:blipFill>
        <p:spPr>
          <a:xfrm flipH="1">
            <a:off x="17946457" y="1405643"/>
            <a:ext cx="512268" cy="633908"/>
          </a:xfrm>
          <a:prstGeom prst="rect">
            <a:avLst/>
          </a:prstGeom>
          <a:ln w="12700">
            <a:miter lim="400000"/>
          </a:ln>
        </p:spPr>
      </p:pic>
      <p:pic>
        <p:nvPicPr>
          <p:cNvPr id="760" name="unnamed.png" descr="unnamed.png"/>
          <p:cNvPicPr>
            <a:picLocks noChangeAspect="1"/>
          </p:cNvPicPr>
          <p:nvPr/>
        </p:nvPicPr>
        <p:blipFill>
          <a:blip r:embed="rId3">
            <a:extLst/>
          </a:blip>
          <a:srcRect l="54803" t="78859" r="28110" b="0"/>
          <a:stretch>
            <a:fillRect/>
          </a:stretch>
        </p:blipFill>
        <p:spPr>
          <a:xfrm>
            <a:off x="18486620" y="1533876"/>
            <a:ext cx="512268" cy="633908"/>
          </a:xfrm>
          <a:prstGeom prst="rect">
            <a:avLst/>
          </a:prstGeom>
          <a:ln w="12700">
            <a:miter lim="400000"/>
          </a:ln>
        </p:spPr>
      </p:pic>
      <p:pic>
        <p:nvPicPr>
          <p:cNvPr id="761" name="unnamed.png" descr="unnamed.png"/>
          <p:cNvPicPr>
            <a:picLocks noChangeAspect="1"/>
          </p:cNvPicPr>
          <p:nvPr/>
        </p:nvPicPr>
        <p:blipFill>
          <a:blip r:embed="rId3">
            <a:extLst/>
          </a:blip>
          <a:srcRect l="54803" t="78859" r="28110" b="0"/>
          <a:stretch>
            <a:fillRect/>
          </a:stretch>
        </p:blipFill>
        <p:spPr>
          <a:xfrm>
            <a:off x="18597795" y="1033717"/>
            <a:ext cx="512268" cy="633908"/>
          </a:xfrm>
          <a:prstGeom prst="rect">
            <a:avLst/>
          </a:prstGeom>
          <a:ln w="12700">
            <a:miter lim="400000"/>
          </a:ln>
        </p:spPr>
      </p:pic>
      <p:pic>
        <p:nvPicPr>
          <p:cNvPr id="762" name="unnamed.png" descr="unnamed.png"/>
          <p:cNvPicPr>
            <a:picLocks noChangeAspect="1"/>
          </p:cNvPicPr>
          <p:nvPr/>
        </p:nvPicPr>
        <p:blipFill>
          <a:blip r:embed="rId3">
            <a:extLst/>
          </a:blip>
          <a:srcRect l="54803" t="78859" r="28110" b="0"/>
          <a:stretch>
            <a:fillRect/>
          </a:stretch>
        </p:blipFill>
        <p:spPr>
          <a:xfrm>
            <a:off x="19334905" y="1523738"/>
            <a:ext cx="512268" cy="633908"/>
          </a:xfrm>
          <a:prstGeom prst="rect">
            <a:avLst/>
          </a:prstGeom>
          <a:ln w="12700">
            <a:miter lim="400000"/>
          </a:ln>
        </p:spPr>
      </p:pic>
      <p:pic>
        <p:nvPicPr>
          <p:cNvPr id="763" name="unnamed.png" descr="unnamed.png"/>
          <p:cNvPicPr>
            <a:picLocks noChangeAspect="1"/>
          </p:cNvPicPr>
          <p:nvPr/>
        </p:nvPicPr>
        <p:blipFill>
          <a:blip r:embed="rId3">
            <a:extLst/>
          </a:blip>
          <a:srcRect l="54803" t="78859" r="28110" b="0"/>
          <a:stretch>
            <a:fillRect/>
          </a:stretch>
        </p:blipFill>
        <p:spPr>
          <a:xfrm>
            <a:off x="18273719" y="232286"/>
            <a:ext cx="512268" cy="633908"/>
          </a:xfrm>
          <a:prstGeom prst="rect">
            <a:avLst/>
          </a:prstGeom>
          <a:ln w="12700">
            <a:miter lim="400000"/>
          </a:ln>
        </p:spPr>
      </p:pic>
      <p:pic>
        <p:nvPicPr>
          <p:cNvPr id="764" name="unnamed.png" descr="unnamed.png"/>
          <p:cNvPicPr>
            <a:picLocks noChangeAspect="1"/>
          </p:cNvPicPr>
          <p:nvPr/>
        </p:nvPicPr>
        <p:blipFill>
          <a:blip r:embed="rId3">
            <a:extLst/>
          </a:blip>
          <a:srcRect l="54803" t="78859" r="28110" b="0"/>
          <a:stretch>
            <a:fillRect/>
          </a:stretch>
        </p:blipFill>
        <p:spPr>
          <a:xfrm>
            <a:off x="20210634" y="591528"/>
            <a:ext cx="512268" cy="633908"/>
          </a:xfrm>
          <a:prstGeom prst="rect">
            <a:avLst/>
          </a:prstGeom>
          <a:ln w="12700">
            <a:miter lim="400000"/>
          </a:ln>
        </p:spPr>
      </p:pic>
      <p:pic>
        <p:nvPicPr>
          <p:cNvPr id="765" name="unnamed.png" descr="unnamed.png"/>
          <p:cNvPicPr>
            <a:picLocks noChangeAspect="1"/>
          </p:cNvPicPr>
          <p:nvPr/>
        </p:nvPicPr>
        <p:blipFill>
          <a:blip r:embed="rId3">
            <a:extLst/>
          </a:blip>
          <a:srcRect l="54803" t="78859" r="28110" b="0"/>
          <a:stretch>
            <a:fillRect/>
          </a:stretch>
        </p:blipFill>
        <p:spPr>
          <a:xfrm>
            <a:off x="16679693" y="1026374"/>
            <a:ext cx="512268" cy="633908"/>
          </a:xfrm>
          <a:prstGeom prst="rect">
            <a:avLst/>
          </a:prstGeom>
          <a:ln w="12700">
            <a:miter lim="400000"/>
          </a:ln>
        </p:spPr>
      </p:pic>
      <p:pic>
        <p:nvPicPr>
          <p:cNvPr id="766" name="unnamed.png" descr="unnamed.png"/>
          <p:cNvPicPr>
            <a:picLocks noChangeAspect="1"/>
          </p:cNvPicPr>
          <p:nvPr/>
        </p:nvPicPr>
        <p:blipFill>
          <a:blip r:embed="rId3">
            <a:extLst/>
          </a:blip>
          <a:srcRect l="54803" t="78859" r="28110" b="0"/>
          <a:stretch>
            <a:fillRect/>
          </a:stretch>
        </p:blipFill>
        <p:spPr>
          <a:xfrm flipH="1">
            <a:off x="18992005" y="1447538"/>
            <a:ext cx="512268" cy="633908"/>
          </a:xfrm>
          <a:prstGeom prst="rect">
            <a:avLst/>
          </a:prstGeom>
          <a:ln w="12700">
            <a:miter lim="400000"/>
          </a:ln>
        </p:spPr>
      </p:pic>
      <p:pic>
        <p:nvPicPr>
          <p:cNvPr id="767" name="unnamed.png" descr="unnamed.png"/>
          <p:cNvPicPr>
            <a:picLocks noChangeAspect="1"/>
          </p:cNvPicPr>
          <p:nvPr/>
        </p:nvPicPr>
        <p:blipFill>
          <a:blip r:embed="rId3">
            <a:extLst/>
          </a:blip>
          <a:srcRect l="54803" t="78859" r="28110" b="0"/>
          <a:stretch>
            <a:fillRect/>
          </a:stretch>
        </p:blipFill>
        <p:spPr>
          <a:xfrm flipH="1">
            <a:off x="18818352" y="591528"/>
            <a:ext cx="512268" cy="633908"/>
          </a:xfrm>
          <a:prstGeom prst="rect">
            <a:avLst/>
          </a:prstGeom>
          <a:ln w="12700">
            <a:miter lim="400000"/>
          </a:ln>
        </p:spPr>
      </p:pic>
      <p:pic>
        <p:nvPicPr>
          <p:cNvPr id="768" name="unnamed.png" descr="unnamed.png"/>
          <p:cNvPicPr>
            <a:picLocks noChangeAspect="1"/>
          </p:cNvPicPr>
          <p:nvPr/>
        </p:nvPicPr>
        <p:blipFill>
          <a:blip r:embed="rId3">
            <a:extLst/>
          </a:blip>
          <a:srcRect l="54803" t="78859" r="28110" b="0"/>
          <a:stretch>
            <a:fillRect/>
          </a:stretch>
        </p:blipFill>
        <p:spPr>
          <a:xfrm flipH="1">
            <a:off x="18396826" y="708376"/>
            <a:ext cx="512268" cy="633908"/>
          </a:xfrm>
          <a:prstGeom prst="rect">
            <a:avLst/>
          </a:prstGeom>
          <a:ln w="12700">
            <a:miter lim="400000"/>
          </a:ln>
        </p:spPr>
      </p:pic>
      <p:pic>
        <p:nvPicPr>
          <p:cNvPr id="769" name="unnamed.png" descr="unnamed.png"/>
          <p:cNvPicPr>
            <a:picLocks noChangeAspect="1"/>
          </p:cNvPicPr>
          <p:nvPr/>
        </p:nvPicPr>
        <p:blipFill>
          <a:blip r:embed="rId3">
            <a:extLst/>
          </a:blip>
          <a:srcRect l="54803" t="78859" r="28110" b="0"/>
          <a:stretch>
            <a:fillRect/>
          </a:stretch>
        </p:blipFill>
        <p:spPr>
          <a:xfrm flipH="1">
            <a:off x="19330718" y="591528"/>
            <a:ext cx="512268" cy="633908"/>
          </a:xfrm>
          <a:prstGeom prst="rect">
            <a:avLst/>
          </a:prstGeom>
          <a:ln w="12700">
            <a:miter lim="400000"/>
          </a:ln>
        </p:spPr>
      </p:pic>
      <p:pic>
        <p:nvPicPr>
          <p:cNvPr id="770" name="unnamed.png" descr="unnamed.png"/>
          <p:cNvPicPr>
            <a:picLocks noChangeAspect="1"/>
          </p:cNvPicPr>
          <p:nvPr/>
        </p:nvPicPr>
        <p:blipFill>
          <a:blip r:embed="rId3">
            <a:extLst/>
          </a:blip>
          <a:srcRect l="54803" t="78859" r="28110" b="0"/>
          <a:stretch>
            <a:fillRect/>
          </a:stretch>
        </p:blipFill>
        <p:spPr>
          <a:xfrm flipH="1">
            <a:off x="22173396" y="708376"/>
            <a:ext cx="512268" cy="633908"/>
          </a:xfrm>
          <a:prstGeom prst="rect">
            <a:avLst/>
          </a:prstGeom>
          <a:ln w="12700">
            <a:miter lim="400000"/>
          </a:ln>
        </p:spPr>
      </p:pic>
      <p:pic>
        <p:nvPicPr>
          <p:cNvPr id="771" name="unnamed.png" descr="unnamed.png"/>
          <p:cNvPicPr>
            <a:picLocks noChangeAspect="1"/>
          </p:cNvPicPr>
          <p:nvPr/>
        </p:nvPicPr>
        <p:blipFill>
          <a:blip r:embed="rId3">
            <a:extLst/>
          </a:blip>
          <a:srcRect l="54803" t="78859" r="28110" b="0"/>
          <a:stretch>
            <a:fillRect/>
          </a:stretch>
        </p:blipFill>
        <p:spPr>
          <a:xfrm flipH="1">
            <a:off x="19651412" y="928317"/>
            <a:ext cx="512268" cy="633908"/>
          </a:xfrm>
          <a:prstGeom prst="rect">
            <a:avLst/>
          </a:prstGeom>
          <a:ln w="12700">
            <a:miter lim="400000"/>
          </a:ln>
        </p:spPr>
      </p:pic>
      <p:pic>
        <p:nvPicPr>
          <p:cNvPr id="772" name="unnamed.png" descr="unnamed.png"/>
          <p:cNvPicPr>
            <a:picLocks noChangeAspect="1"/>
          </p:cNvPicPr>
          <p:nvPr/>
        </p:nvPicPr>
        <p:blipFill>
          <a:blip r:embed="rId3">
            <a:extLst/>
          </a:blip>
          <a:srcRect l="54803" t="78859" r="28110" b="0"/>
          <a:stretch>
            <a:fillRect/>
          </a:stretch>
        </p:blipFill>
        <p:spPr>
          <a:xfrm flipH="1">
            <a:off x="20537201" y="747757"/>
            <a:ext cx="512268" cy="633908"/>
          </a:xfrm>
          <a:prstGeom prst="rect">
            <a:avLst/>
          </a:prstGeom>
          <a:ln w="12700">
            <a:miter lim="400000"/>
          </a:ln>
        </p:spPr>
      </p:pic>
      <p:pic>
        <p:nvPicPr>
          <p:cNvPr id="773" name="unnamed.png" descr="unnamed.png"/>
          <p:cNvPicPr>
            <a:picLocks noChangeAspect="1"/>
          </p:cNvPicPr>
          <p:nvPr/>
        </p:nvPicPr>
        <p:blipFill>
          <a:blip r:embed="rId3">
            <a:extLst/>
          </a:blip>
          <a:srcRect l="54803" t="78859" r="28110" b="0"/>
          <a:stretch>
            <a:fillRect/>
          </a:stretch>
        </p:blipFill>
        <p:spPr>
          <a:xfrm flipH="1" rot="10800000">
            <a:off x="18100204" y="928219"/>
            <a:ext cx="512268" cy="633908"/>
          </a:xfrm>
          <a:prstGeom prst="rect">
            <a:avLst/>
          </a:prstGeom>
          <a:ln w="12700">
            <a:miter lim="400000"/>
          </a:ln>
        </p:spPr>
      </p:pic>
      <p:pic>
        <p:nvPicPr>
          <p:cNvPr id="774" name="unnamed.png" descr="unnamed.png"/>
          <p:cNvPicPr>
            <a:picLocks noChangeAspect="1"/>
          </p:cNvPicPr>
          <p:nvPr/>
        </p:nvPicPr>
        <p:blipFill>
          <a:blip r:embed="rId3">
            <a:extLst/>
          </a:blip>
          <a:srcRect l="54803" t="78859" r="28110" b="0"/>
          <a:stretch>
            <a:fillRect/>
          </a:stretch>
        </p:blipFill>
        <p:spPr>
          <a:xfrm flipH="1" rot="10800000">
            <a:off x="17788105" y="928219"/>
            <a:ext cx="512268" cy="633908"/>
          </a:xfrm>
          <a:prstGeom prst="rect">
            <a:avLst/>
          </a:prstGeom>
          <a:ln w="12700">
            <a:miter lim="400000"/>
          </a:ln>
        </p:spPr>
      </p:pic>
      <p:pic>
        <p:nvPicPr>
          <p:cNvPr id="775" name="unnamed.png" descr="unnamed.png"/>
          <p:cNvPicPr>
            <a:picLocks noChangeAspect="1"/>
          </p:cNvPicPr>
          <p:nvPr/>
        </p:nvPicPr>
        <p:blipFill>
          <a:blip r:embed="rId3">
            <a:extLst/>
          </a:blip>
          <a:srcRect l="54803" t="78859" r="28110" b="0"/>
          <a:stretch>
            <a:fillRect/>
          </a:stretch>
        </p:blipFill>
        <p:spPr>
          <a:xfrm flipH="1" rot="10800000">
            <a:off x="18981965" y="892761"/>
            <a:ext cx="512268" cy="633908"/>
          </a:xfrm>
          <a:prstGeom prst="rect">
            <a:avLst/>
          </a:prstGeom>
          <a:ln w="12700">
            <a:miter lim="400000"/>
          </a:ln>
        </p:spPr>
      </p:pic>
      <p:pic>
        <p:nvPicPr>
          <p:cNvPr id="776" name="unnamed.png" descr="unnamed.png"/>
          <p:cNvPicPr>
            <a:picLocks noChangeAspect="1"/>
          </p:cNvPicPr>
          <p:nvPr/>
        </p:nvPicPr>
        <p:blipFill>
          <a:blip r:embed="rId3">
            <a:extLst/>
          </a:blip>
          <a:srcRect l="54803" t="78859" r="28110" b="0"/>
          <a:stretch>
            <a:fillRect/>
          </a:stretch>
        </p:blipFill>
        <p:spPr>
          <a:xfrm flipH="1" rot="10800000">
            <a:off x="19592849" y="1033620"/>
            <a:ext cx="512268" cy="633908"/>
          </a:xfrm>
          <a:prstGeom prst="rect">
            <a:avLst/>
          </a:prstGeom>
          <a:ln w="12700">
            <a:miter lim="400000"/>
          </a:ln>
        </p:spPr>
      </p:pic>
      <p:pic>
        <p:nvPicPr>
          <p:cNvPr id="777" name="unnamed.png" descr="unnamed.png"/>
          <p:cNvPicPr>
            <a:picLocks noChangeAspect="1"/>
          </p:cNvPicPr>
          <p:nvPr/>
        </p:nvPicPr>
        <p:blipFill>
          <a:blip r:embed="rId3">
            <a:extLst/>
          </a:blip>
          <a:srcRect l="54803" t="78859" r="28110" b="0"/>
          <a:stretch>
            <a:fillRect/>
          </a:stretch>
        </p:blipFill>
        <p:spPr>
          <a:xfrm flipH="1" rot="10800000">
            <a:off x="20848290" y="526043"/>
            <a:ext cx="512268" cy="633908"/>
          </a:xfrm>
          <a:prstGeom prst="rect">
            <a:avLst/>
          </a:prstGeom>
          <a:ln w="12700">
            <a:miter lim="400000"/>
          </a:ln>
        </p:spPr>
      </p:pic>
      <p:pic>
        <p:nvPicPr>
          <p:cNvPr id="778" name="unnamed.png" descr="unnamed.png"/>
          <p:cNvPicPr>
            <a:picLocks noChangeAspect="1"/>
          </p:cNvPicPr>
          <p:nvPr/>
        </p:nvPicPr>
        <p:blipFill>
          <a:blip r:embed="rId3">
            <a:extLst/>
          </a:blip>
          <a:srcRect l="54803" t="78859" r="28110" b="0"/>
          <a:stretch>
            <a:fillRect/>
          </a:stretch>
        </p:blipFill>
        <p:spPr>
          <a:xfrm flipH="1" rot="10800000">
            <a:off x="20188823" y="928219"/>
            <a:ext cx="512268" cy="633908"/>
          </a:xfrm>
          <a:prstGeom prst="rect">
            <a:avLst/>
          </a:prstGeom>
          <a:ln w="12700">
            <a:miter lim="400000"/>
          </a:ln>
        </p:spPr>
      </p:pic>
      <p:pic>
        <p:nvPicPr>
          <p:cNvPr id="779" name="unnamed.png" descr="unnamed.png"/>
          <p:cNvPicPr>
            <a:picLocks noChangeAspect="1"/>
          </p:cNvPicPr>
          <p:nvPr/>
        </p:nvPicPr>
        <p:blipFill>
          <a:blip r:embed="rId3">
            <a:extLst/>
          </a:blip>
          <a:srcRect l="54803" t="78859" r="28110" b="0"/>
          <a:stretch>
            <a:fillRect/>
          </a:stretch>
        </p:blipFill>
        <p:spPr>
          <a:xfrm rot="10800000">
            <a:off x="19734003" y="453408"/>
            <a:ext cx="512268" cy="633908"/>
          </a:xfrm>
          <a:prstGeom prst="rect">
            <a:avLst/>
          </a:prstGeom>
          <a:ln w="12700">
            <a:miter lim="400000"/>
          </a:ln>
        </p:spPr>
      </p:pic>
      <p:pic>
        <p:nvPicPr>
          <p:cNvPr id="780" name="unnamed.png" descr="unnamed.png"/>
          <p:cNvPicPr>
            <a:picLocks noChangeAspect="1"/>
          </p:cNvPicPr>
          <p:nvPr/>
        </p:nvPicPr>
        <p:blipFill>
          <a:blip r:embed="rId3">
            <a:extLst/>
          </a:blip>
          <a:srcRect l="54803" t="78859" r="28110" b="0"/>
          <a:stretch>
            <a:fillRect/>
          </a:stretch>
        </p:blipFill>
        <p:spPr>
          <a:xfrm rot="10800000">
            <a:off x="17363788" y="1466705"/>
            <a:ext cx="512268" cy="633908"/>
          </a:xfrm>
          <a:prstGeom prst="rect">
            <a:avLst/>
          </a:prstGeom>
          <a:ln w="12700">
            <a:miter lim="400000"/>
          </a:ln>
        </p:spPr>
      </p:pic>
      <p:pic>
        <p:nvPicPr>
          <p:cNvPr id="781" name="unnamed.png" descr="unnamed.png"/>
          <p:cNvPicPr>
            <a:picLocks noChangeAspect="1"/>
          </p:cNvPicPr>
          <p:nvPr/>
        </p:nvPicPr>
        <p:blipFill>
          <a:blip r:embed="rId3">
            <a:extLst/>
          </a:blip>
          <a:srcRect l="54803" t="78859" r="28110" b="0"/>
          <a:stretch>
            <a:fillRect/>
          </a:stretch>
        </p:blipFill>
        <p:spPr>
          <a:xfrm rot="10800000">
            <a:off x="20962668" y="892761"/>
            <a:ext cx="512268" cy="633908"/>
          </a:xfrm>
          <a:prstGeom prst="rect">
            <a:avLst/>
          </a:prstGeom>
          <a:ln w="12700">
            <a:miter lim="400000"/>
          </a:ln>
        </p:spPr>
      </p:pic>
      <p:pic>
        <p:nvPicPr>
          <p:cNvPr id="782" name="unnamed.png" descr="unnamed.png"/>
          <p:cNvPicPr>
            <a:picLocks noChangeAspect="1"/>
          </p:cNvPicPr>
          <p:nvPr/>
        </p:nvPicPr>
        <p:blipFill>
          <a:blip r:embed="rId3">
            <a:extLst/>
          </a:blip>
          <a:srcRect l="54803" t="78859" r="28110" b="0"/>
          <a:stretch>
            <a:fillRect/>
          </a:stretch>
        </p:blipFill>
        <p:spPr>
          <a:xfrm rot="10800000">
            <a:off x="20394354" y="232189"/>
            <a:ext cx="512268" cy="633908"/>
          </a:xfrm>
          <a:prstGeom prst="rect">
            <a:avLst/>
          </a:prstGeom>
          <a:ln w="12700">
            <a:miter lim="400000"/>
          </a:ln>
        </p:spPr>
      </p:pic>
      <p:pic>
        <p:nvPicPr>
          <p:cNvPr id="783" name="unnamed.png" descr="unnamed.png"/>
          <p:cNvPicPr>
            <a:picLocks noChangeAspect="1"/>
          </p:cNvPicPr>
          <p:nvPr/>
        </p:nvPicPr>
        <p:blipFill>
          <a:blip r:embed="rId3">
            <a:extLst/>
          </a:blip>
          <a:srcRect l="54803" t="78859" r="28110" b="0"/>
          <a:stretch>
            <a:fillRect/>
          </a:stretch>
        </p:blipFill>
        <p:spPr>
          <a:xfrm rot="10800000">
            <a:off x="21004838" y="346489"/>
            <a:ext cx="512268" cy="633908"/>
          </a:xfrm>
          <a:prstGeom prst="rect">
            <a:avLst/>
          </a:prstGeom>
          <a:ln w="12700">
            <a:miter lim="400000"/>
          </a:ln>
        </p:spPr>
      </p:pic>
      <p:pic>
        <p:nvPicPr>
          <p:cNvPr id="784" name="unnamed.png" descr="unnamed.png"/>
          <p:cNvPicPr>
            <a:picLocks noChangeAspect="1"/>
          </p:cNvPicPr>
          <p:nvPr/>
        </p:nvPicPr>
        <p:blipFill>
          <a:blip r:embed="rId3">
            <a:extLst/>
          </a:blip>
          <a:srcRect l="54803" t="78859" r="28110" b="0"/>
          <a:stretch>
            <a:fillRect/>
          </a:stretch>
        </p:blipFill>
        <p:spPr>
          <a:xfrm>
            <a:off x="21334988" y="928317"/>
            <a:ext cx="512268" cy="633908"/>
          </a:xfrm>
          <a:prstGeom prst="rect">
            <a:avLst/>
          </a:prstGeom>
          <a:ln w="12700">
            <a:miter lim="400000"/>
          </a:ln>
        </p:spPr>
      </p:pic>
      <p:pic>
        <p:nvPicPr>
          <p:cNvPr id="785" name="unnamed.png" descr="unnamed.png"/>
          <p:cNvPicPr>
            <a:picLocks noChangeAspect="1"/>
          </p:cNvPicPr>
          <p:nvPr/>
        </p:nvPicPr>
        <p:blipFill>
          <a:blip r:embed="rId3">
            <a:extLst/>
          </a:blip>
          <a:srcRect l="54803" t="78859" r="28110" b="0"/>
          <a:stretch>
            <a:fillRect/>
          </a:stretch>
        </p:blipFill>
        <p:spPr>
          <a:xfrm flipH="1" rot="10800000">
            <a:off x="17436243" y="708278"/>
            <a:ext cx="512268" cy="633908"/>
          </a:xfrm>
          <a:prstGeom prst="rect">
            <a:avLst/>
          </a:prstGeom>
          <a:ln w="12700">
            <a:miter lim="400000"/>
          </a:ln>
        </p:spPr>
      </p:pic>
      <p:pic>
        <p:nvPicPr>
          <p:cNvPr id="786" name="unnamed.png" descr="unnamed.png"/>
          <p:cNvPicPr>
            <a:picLocks noChangeAspect="1"/>
          </p:cNvPicPr>
          <p:nvPr/>
        </p:nvPicPr>
        <p:blipFill>
          <a:blip r:embed="rId3">
            <a:extLst/>
          </a:blip>
          <a:srcRect l="54803" t="78859" r="28110" b="0"/>
          <a:stretch>
            <a:fillRect/>
          </a:stretch>
        </p:blipFill>
        <p:spPr>
          <a:xfrm flipH="1">
            <a:off x="17125893" y="928317"/>
            <a:ext cx="512268" cy="633908"/>
          </a:xfrm>
          <a:prstGeom prst="rect">
            <a:avLst/>
          </a:prstGeom>
          <a:ln w="12700">
            <a:miter lim="400000"/>
          </a:ln>
        </p:spPr>
      </p:pic>
      <p:pic>
        <p:nvPicPr>
          <p:cNvPr id="787" name="unnamed.png" descr="unnamed.png"/>
          <p:cNvPicPr>
            <a:picLocks noChangeAspect="1"/>
          </p:cNvPicPr>
          <p:nvPr/>
        </p:nvPicPr>
        <p:blipFill>
          <a:blip r:embed="rId3">
            <a:extLst/>
          </a:blip>
          <a:srcRect l="54803" t="78859" r="28110" b="0"/>
          <a:stretch>
            <a:fillRect/>
          </a:stretch>
        </p:blipFill>
        <p:spPr>
          <a:xfrm flipH="1">
            <a:off x="16842915" y="1495795"/>
            <a:ext cx="512268" cy="633908"/>
          </a:xfrm>
          <a:prstGeom prst="rect">
            <a:avLst/>
          </a:prstGeom>
          <a:ln w="12700">
            <a:miter lim="400000"/>
          </a:ln>
        </p:spPr>
      </p:pic>
      <p:pic>
        <p:nvPicPr>
          <p:cNvPr id="788" name="unnamed.png" descr="unnamed.png"/>
          <p:cNvPicPr>
            <a:picLocks noChangeAspect="1"/>
          </p:cNvPicPr>
          <p:nvPr/>
        </p:nvPicPr>
        <p:blipFill>
          <a:blip r:embed="rId3">
            <a:extLst/>
          </a:blip>
          <a:srcRect l="54803" t="78859" r="28110" b="0"/>
          <a:stretch>
            <a:fillRect/>
          </a:stretch>
        </p:blipFill>
        <p:spPr>
          <a:xfrm flipH="1">
            <a:off x="16842915" y="526140"/>
            <a:ext cx="512268" cy="633908"/>
          </a:xfrm>
          <a:prstGeom prst="rect">
            <a:avLst/>
          </a:prstGeom>
          <a:ln w="12700">
            <a:miter lim="400000"/>
          </a:ln>
        </p:spPr>
      </p:pic>
      <p:pic>
        <p:nvPicPr>
          <p:cNvPr id="789" name="unnamed.png" descr="unnamed.png"/>
          <p:cNvPicPr>
            <a:picLocks noChangeAspect="1"/>
          </p:cNvPicPr>
          <p:nvPr/>
        </p:nvPicPr>
        <p:blipFill>
          <a:blip r:embed="rId3">
            <a:extLst/>
          </a:blip>
          <a:srcRect l="54803" t="78859" r="28110" b="0"/>
          <a:stretch>
            <a:fillRect/>
          </a:stretch>
        </p:blipFill>
        <p:spPr>
          <a:xfrm flipH="1">
            <a:off x="16475855" y="526140"/>
            <a:ext cx="512268" cy="633908"/>
          </a:xfrm>
          <a:prstGeom prst="rect">
            <a:avLst/>
          </a:prstGeom>
          <a:ln w="12700">
            <a:miter lim="400000"/>
          </a:ln>
        </p:spPr>
      </p:pic>
      <p:pic>
        <p:nvPicPr>
          <p:cNvPr id="790" name="unnamed.png" descr="unnamed.png"/>
          <p:cNvPicPr>
            <a:picLocks noChangeAspect="1"/>
          </p:cNvPicPr>
          <p:nvPr/>
        </p:nvPicPr>
        <p:blipFill>
          <a:blip r:embed="rId3">
            <a:extLst/>
          </a:blip>
          <a:srcRect l="54803" t="78859" r="28110" b="0"/>
          <a:stretch>
            <a:fillRect/>
          </a:stretch>
        </p:blipFill>
        <p:spPr>
          <a:xfrm>
            <a:off x="18248444" y="1162560"/>
            <a:ext cx="512268" cy="633908"/>
          </a:xfrm>
          <a:prstGeom prst="rect">
            <a:avLst/>
          </a:prstGeom>
          <a:ln w="12700">
            <a:miter lim="400000"/>
          </a:ln>
        </p:spPr>
      </p:pic>
      <p:pic>
        <p:nvPicPr>
          <p:cNvPr id="791" name="unnamed.png" descr="unnamed.png"/>
          <p:cNvPicPr>
            <a:picLocks noChangeAspect="1"/>
          </p:cNvPicPr>
          <p:nvPr/>
        </p:nvPicPr>
        <p:blipFill>
          <a:blip r:embed="rId3">
            <a:extLst/>
          </a:blip>
          <a:srcRect l="54803" t="78859" r="28110" b="0"/>
          <a:stretch>
            <a:fillRect/>
          </a:stretch>
        </p:blipFill>
        <p:spPr>
          <a:xfrm>
            <a:off x="19175544" y="1289560"/>
            <a:ext cx="512268" cy="633908"/>
          </a:xfrm>
          <a:prstGeom prst="rect">
            <a:avLst/>
          </a:prstGeom>
          <a:ln w="12700">
            <a:miter lim="400000"/>
          </a:ln>
        </p:spPr>
      </p:pic>
      <p:pic>
        <p:nvPicPr>
          <p:cNvPr id="792" name="unnamed.png" descr="unnamed.png"/>
          <p:cNvPicPr>
            <a:picLocks noChangeAspect="1"/>
          </p:cNvPicPr>
          <p:nvPr/>
        </p:nvPicPr>
        <p:blipFill>
          <a:blip r:embed="rId3">
            <a:extLst/>
          </a:blip>
          <a:srcRect l="54803" t="78859" r="28110" b="0"/>
          <a:stretch>
            <a:fillRect/>
          </a:stretch>
        </p:blipFill>
        <p:spPr>
          <a:xfrm>
            <a:off x="19910537" y="1289560"/>
            <a:ext cx="512267" cy="633908"/>
          </a:xfrm>
          <a:prstGeom prst="rect">
            <a:avLst/>
          </a:prstGeom>
          <a:ln w="12700">
            <a:miter lim="400000"/>
          </a:ln>
        </p:spPr>
      </p:pic>
      <p:pic>
        <p:nvPicPr>
          <p:cNvPr id="793" name="unnamed.png" descr="unnamed.png"/>
          <p:cNvPicPr>
            <a:picLocks noChangeAspect="1"/>
          </p:cNvPicPr>
          <p:nvPr/>
        </p:nvPicPr>
        <p:blipFill>
          <a:blip r:embed="rId3">
            <a:extLst/>
          </a:blip>
          <a:srcRect l="54803" t="78859" r="28110" b="0"/>
          <a:stretch>
            <a:fillRect/>
          </a:stretch>
        </p:blipFill>
        <p:spPr>
          <a:xfrm>
            <a:off x="20458244" y="1213360"/>
            <a:ext cx="512268" cy="633908"/>
          </a:xfrm>
          <a:prstGeom prst="rect">
            <a:avLst/>
          </a:prstGeom>
          <a:ln w="12700">
            <a:miter lim="400000"/>
          </a:ln>
        </p:spPr>
      </p:pic>
      <p:pic>
        <p:nvPicPr>
          <p:cNvPr id="794" name="unnamed.png" descr="unnamed.png"/>
          <p:cNvPicPr>
            <a:picLocks noChangeAspect="1"/>
          </p:cNvPicPr>
          <p:nvPr/>
        </p:nvPicPr>
        <p:blipFill>
          <a:blip r:embed="rId3">
            <a:extLst/>
          </a:blip>
          <a:srcRect l="54803" t="78859" r="28110" b="0"/>
          <a:stretch>
            <a:fillRect/>
          </a:stretch>
        </p:blipFill>
        <p:spPr>
          <a:xfrm>
            <a:off x="21067844" y="1213360"/>
            <a:ext cx="512268" cy="633908"/>
          </a:xfrm>
          <a:prstGeom prst="rect">
            <a:avLst/>
          </a:prstGeom>
          <a:ln w="12700">
            <a:miter lim="400000"/>
          </a:ln>
        </p:spPr>
      </p:pic>
      <p:pic>
        <p:nvPicPr>
          <p:cNvPr id="795" name="unnamed.png" descr="unnamed.png"/>
          <p:cNvPicPr>
            <a:picLocks noChangeAspect="1"/>
          </p:cNvPicPr>
          <p:nvPr/>
        </p:nvPicPr>
        <p:blipFill>
          <a:blip r:embed="rId3">
            <a:extLst/>
          </a:blip>
          <a:srcRect l="54803" t="78859" r="28110" b="0"/>
          <a:stretch>
            <a:fillRect/>
          </a:stretch>
        </p:blipFill>
        <p:spPr>
          <a:xfrm>
            <a:off x="20686795" y="51568"/>
            <a:ext cx="512268" cy="633908"/>
          </a:xfrm>
          <a:prstGeom prst="rect">
            <a:avLst/>
          </a:prstGeom>
          <a:ln w="12700">
            <a:miter lim="400000"/>
          </a:ln>
        </p:spPr>
      </p:pic>
      <p:pic>
        <p:nvPicPr>
          <p:cNvPr id="796" name="unnamed.png" descr="unnamed.png"/>
          <p:cNvPicPr>
            <a:picLocks noChangeAspect="1"/>
          </p:cNvPicPr>
          <p:nvPr/>
        </p:nvPicPr>
        <p:blipFill>
          <a:blip r:embed="rId3">
            <a:extLst/>
          </a:blip>
          <a:srcRect l="54803" t="78859" r="28110" b="0"/>
          <a:stretch>
            <a:fillRect/>
          </a:stretch>
        </p:blipFill>
        <p:spPr>
          <a:xfrm flipH="1">
            <a:off x="19569245" y="1213360"/>
            <a:ext cx="512268" cy="633908"/>
          </a:xfrm>
          <a:prstGeom prst="rect">
            <a:avLst/>
          </a:prstGeom>
          <a:ln w="12700">
            <a:miter lim="400000"/>
          </a:ln>
        </p:spPr>
      </p:pic>
      <p:pic>
        <p:nvPicPr>
          <p:cNvPr id="797" name="unnamed.png" descr="unnamed.png"/>
          <p:cNvPicPr>
            <a:picLocks noChangeAspect="1"/>
          </p:cNvPicPr>
          <p:nvPr/>
        </p:nvPicPr>
        <p:blipFill>
          <a:blip r:embed="rId3">
            <a:extLst/>
          </a:blip>
          <a:srcRect l="54803" t="78859" r="28110" b="0"/>
          <a:stretch>
            <a:fillRect/>
          </a:stretch>
        </p:blipFill>
        <p:spPr>
          <a:xfrm flipH="1">
            <a:off x="20533548" y="410809"/>
            <a:ext cx="512268" cy="633908"/>
          </a:xfrm>
          <a:prstGeom prst="rect">
            <a:avLst/>
          </a:prstGeom>
          <a:ln w="12700">
            <a:miter lim="400000"/>
          </a:ln>
        </p:spPr>
      </p:pic>
      <p:pic>
        <p:nvPicPr>
          <p:cNvPr id="798" name="unnamed.png" descr="unnamed.png"/>
          <p:cNvPicPr>
            <a:picLocks noChangeAspect="1"/>
          </p:cNvPicPr>
          <p:nvPr/>
        </p:nvPicPr>
        <p:blipFill>
          <a:blip r:embed="rId3">
            <a:extLst/>
          </a:blip>
          <a:srcRect l="54803" t="78859" r="28110" b="0"/>
          <a:stretch>
            <a:fillRect/>
          </a:stretch>
        </p:blipFill>
        <p:spPr>
          <a:xfrm flipH="1">
            <a:off x="19749048" y="852999"/>
            <a:ext cx="512268" cy="633908"/>
          </a:xfrm>
          <a:prstGeom prst="rect">
            <a:avLst/>
          </a:prstGeom>
          <a:ln w="12700">
            <a:miter lim="400000"/>
          </a:ln>
        </p:spPr>
      </p:pic>
      <p:pic>
        <p:nvPicPr>
          <p:cNvPr id="799" name="unnamed.png" descr="unnamed.png"/>
          <p:cNvPicPr>
            <a:picLocks noChangeAspect="1"/>
          </p:cNvPicPr>
          <p:nvPr/>
        </p:nvPicPr>
        <p:blipFill>
          <a:blip r:embed="rId3">
            <a:extLst/>
          </a:blip>
          <a:srcRect l="54803" t="78859" r="28110" b="0"/>
          <a:stretch>
            <a:fillRect/>
          </a:stretch>
        </p:blipFill>
        <p:spPr>
          <a:xfrm flipH="1">
            <a:off x="20789731" y="852999"/>
            <a:ext cx="512268" cy="633908"/>
          </a:xfrm>
          <a:prstGeom prst="rect">
            <a:avLst/>
          </a:prstGeom>
          <a:ln w="12700">
            <a:miter lim="400000"/>
          </a:ln>
        </p:spPr>
      </p:pic>
      <p:pic>
        <p:nvPicPr>
          <p:cNvPr id="800" name="unnamed.png" descr="unnamed.png"/>
          <p:cNvPicPr>
            <a:picLocks noChangeAspect="1"/>
          </p:cNvPicPr>
          <p:nvPr/>
        </p:nvPicPr>
        <p:blipFill>
          <a:blip r:embed="rId3">
            <a:extLst/>
          </a:blip>
          <a:srcRect l="54803" t="78859" r="28110" b="0"/>
          <a:stretch>
            <a:fillRect/>
          </a:stretch>
        </p:blipFill>
        <p:spPr>
          <a:xfrm flipH="1">
            <a:off x="22054330" y="51568"/>
            <a:ext cx="512268" cy="633908"/>
          </a:xfrm>
          <a:prstGeom prst="rect">
            <a:avLst/>
          </a:prstGeom>
          <a:ln w="12700">
            <a:miter lim="400000"/>
          </a:ln>
        </p:spPr>
      </p:pic>
      <p:pic>
        <p:nvPicPr>
          <p:cNvPr id="801" name="unnamed.png" descr="unnamed.png"/>
          <p:cNvPicPr>
            <a:picLocks noChangeAspect="1"/>
          </p:cNvPicPr>
          <p:nvPr/>
        </p:nvPicPr>
        <p:blipFill>
          <a:blip r:embed="rId3">
            <a:extLst/>
          </a:blip>
          <a:srcRect l="54803" t="78859" r="28110" b="0"/>
          <a:stretch>
            <a:fillRect/>
          </a:stretch>
        </p:blipFill>
        <p:spPr>
          <a:xfrm flipH="1">
            <a:off x="21044700" y="747598"/>
            <a:ext cx="512268" cy="633908"/>
          </a:xfrm>
          <a:prstGeom prst="rect">
            <a:avLst/>
          </a:prstGeom>
          <a:ln w="12700">
            <a:miter lim="400000"/>
          </a:ln>
        </p:spPr>
      </p:pic>
      <p:pic>
        <p:nvPicPr>
          <p:cNvPr id="802" name="unnamed.png" descr="unnamed.png"/>
          <p:cNvPicPr>
            <a:picLocks noChangeAspect="1"/>
          </p:cNvPicPr>
          <p:nvPr/>
        </p:nvPicPr>
        <p:blipFill>
          <a:blip r:embed="rId3">
            <a:extLst/>
          </a:blip>
          <a:srcRect l="54803" t="78859" r="28110" b="0"/>
          <a:stretch>
            <a:fillRect/>
          </a:stretch>
        </p:blipFill>
        <p:spPr>
          <a:xfrm flipH="1">
            <a:off x="21372770" y="1151492"/>
            <a:ext cx="512268" cy="633908"/>
          </a:xfrm>
          <a:prstGeom prst="rect">
            <a:avLst/>
          </a:prstGeom>
          <a:ln w="12700">
            <a:miter lim="400000"/>
          </a:ln>
        </p:spPr>
      </p:pic>
      <p:pic>
        <p:nvPicPr>
          <p:cNvPr id="803" name="unnamed.png" descr="unnamed.png"/>
          <p:cNvPicPr>
            <a:picLocks noChangeAspect="1"/>
          </p:cNvPicPr>
          <p:nvPr/>
        </p:nvPicPr>
        <p:blipFill>
          <a:blip r:embed="rId3">
            <a:extLst/>
          </a:blip>
          <a:srcRect l="54803" t="78859" r="28110" b="0"/>
          <a:stretch>
            <a:fillRect/>
          </a:stretch>
        </p:blipFill>
        <p:spPr>
          <a:xfrm flipH="1" rot="10800000">
            <a:off x="18375444" y="1162559"/>
            <a:ext cx="512268" cy="633908"/>
          </a:xfrm>
          <a:prstGeom prst="rect">
            <a:avLst/>
          </a:prstGeom>
          <a:ln w="12700">
            <a:miter lim="400000"/>
          </a:ln>
        </p:spPr>
      </p:pic>
      <p:pic>
        <p:nvPicPr>
          <p:cNvPr id="804" name="unnamed.png" descr="unnamed.png"/>
          <p:cNvPicPr>
            <a:picLocks noChangeAspect="1"/>
          </p:cNvPicPr>
          <p:nvPr/>
        </p:nvPicPr>
        <p:blipFill>
          <a:blip r:embed="rId3">
            <a:extLst/>
          </a:blip>
          <a:srcRect l="54803" t="78859" r="28110" b="0"/>
          <a:stretch>
            <a:fillRect/>
          </a:stretch>
        </p:blipFill>
        <p:spPr>
          <a:xfrm flipH="1" rot="10800000">
            <a:off x="18999828" y="1232527"/>
            <a:ext cx="512268" cy="633908"/>
          </a:xfrm>
          <a:prstGeom prst="rect">
            <a:avLst/>
          </a:prstGeom>
          <a:ln w="12700">
            <a:miter lim="400000"/>
          </a:ln>
        </p:spPr>
      </p:pic>
      <p:pic>
        <p:nvPicPr>
          <p:cNvPr id="805" name="unnamed.png" descr="unnamed.png"/>
          <p:cNvPicPr>
            <a:picLocks noChangeAspect="1"/>
          </p:cNvPicPr>
          <p:nvPr/>
        </p:nvPicPr>
        <p:blipFill>
          <a:blip r:embed="rId3">
            <a:extLst/>
          </a:blip>
          <a:srcRect l="54803" t="78859" r="28110" b="0"/>
          <a:stretch>
            <a:fillRect/>
          </a:stretch>
        </p:blipFill>
        <p:spPr>
          <a:xfrm flipH="1" rot="10800000">
            <a:off x="18712312" y="51470"/>
            <a:ext cx="512268" cy="633908"/>
          </a:xfrm>
          <a:prstGeom prst="rect">
            <a:avLst/>
          </a:prstGeom>
          <a:ln w="12700">
            <a:miter lim="400000"/>
          </a:ln>
        </p:spPr>
      </p:pic>
      <p:pic>
        <p:nvPicPr>
          <p:cNvPr id="806" name="unnamed.png" descr="unnamed.png"/>
          <p:cNvPicPr>
            <a:picLocks noChangeAspect="1"/>
          </p:cNvPicPr>
          <p:nvPr/>
        </p:nvPicPr>
        <p:blipFill>
          <a:blip r:embed="rId3">
            <a:extLst/>
          </a:blip>
          <a:srcRect l="54803" t="78859" r="28110" b="0"/>
          <a:stretch>
            <a:fillRect/>
          </a:stretch>
        </p:blipFill>
        <p:spPr>
          <a:xfrm flipH="1" rot="10800000">
            <a:off x="21477664" y="51470"/>
            <a:ext cx="512268" cy="633908"/>
          </a:xfrm>
          <a:prstGeom prst="rect">
            <a:avLst/>
          </a:prstGeom>
          <a:ln w="12700">
            <a:miter lim="400000"/>
          </a:ln>
        </p:spPr>
      </p:pic>
      <p:pic>
        <p:nvPicPr>
          <p:cNvPr id="807" name="unnamed.png" descr="unnamed.png"/>
          <p:cNvPicPr>
            <a:picLocks noChangeAspect="1"/>
          </p:cNvPicPr>
          <p:nvPr/>
        </p:nvPicPr>
        <p:blipFill>
          <a:blip r:embed="rId3">
            <a:extLst/>
          </a:blip>
          <a:srcRect l="54803" t="78859" r="28110" b="0"/>
          <a:stretch>
            <a:fillRect/>
          </a:stretch>
        </p:blipFill>
        <p:spPr>
          <a:xfrm flipH="1" rot="10800000">
            <a:off x="22159945" y="527559"/>
            <a:ext cx="512268" cy="633908"/>
          </a:xfrm>
          <a:prstGeom prst="rect">
            <a:avLst/>
          </a:prstGeom>
          <a:ln w="12700">
            <a:miter lim="400000"/>
          </a:ln>
        </p:spPr>
      </p:pic>
      <p:pic>
        <p:nvPicPr>
          <p:cNvPr id="808" name="unnamed.png" descr="unnamed.png"/>
          <p:cNvPicPr>
            <a:picLocks noChangeAspect="1"/>
          </p:cNvPicPr>
          <p:nvPr/>
        </p:nvPicPr>
        <p:blipFill>
          <a:blip r:embed="rId3">
            <a:extLst/>
          </a:blip>
          <a:srcRect l="54803" t="78859" r="28110" b="0"/>
          <a:stretch>
            <a:fillRect/>
          </a:stretch>
        </p:blipFill>
        <p:spPr>
          <a:xfrm flipH="1" rot="10800000">
            <a:off x="22083942" y="1162462"/>
            <a:ext cx="512268" cy="633908"/>
          </a:xfrm>
          <a:prstGeom prst="rect">
            <a:avLst/>
          </a:prstGeom>
          <a:ln w="12700">
            <a:miter lim="400000"/>
          </a:ln>
        </p:spPr>
      </p:pic>
      <p:pic>
        <p:nvPicPr>
          <p:cNvPr id="809" name="unnamed.png" descr="unnamed.png"/>
          <p:cNvPicPr>
            <a:picLocks noChangeAspect="1"/>
          </p:cNvPicPr>
          <p:nvPr/>
        </p:nvPicPr>
        <p:blipFill>
          <a:blip r:embed="rId3">
            <a:extLst/>
          </a:blip>
          <a:srcRect l="54803" t="78859" r="28110" b="0"/>
          <a:stretch>
            <a:fillRect/>
          </a:stretch>
        </p:blipFill>
        <p:spPr>
          <a:xfrm rot="10800000">
            <a:off x="20661507" y="1151394"/>
            <a:ext cx="512268" cy="633908"/>
          </a:xfrm>
          <a:prstGeom prst="rect">
            <a:avLst/>
          </a:prstGeom>
          <a:ln w="12700">
            <a:miter lim="400000"/>
          </a:ln>
        </p:spPr>
      </p:pic>
      <p:pic>
        <p:nvPicPr>
          <p:cNvPr id="810" name="unnamed.png" descr="unnamed.png"/>
          <p:cNvPicPr>
            <a:picLocks noChangeAspect="1"/>
          </p:cNvPicPr>
          <p:nvPr/>
        </p:nvPicPr>
        <p:blipFill>
          <a:blip r:embed="rId3">
            <a:extLst/>
          </a:blip>
          <a:srcRect l="54803" t="78859" r="28110" b="0"/>
          <a:stretch>
            <a:fillRect/>
          </a:stretch>
        </p:blipFill>
        <p:spPr>
          <a:xfrm rot="10800000">
            <a:off x="17941028" y="1232527"/>
            <a:ext cx="512268" cy="633908"/>
          </a:xfrm>
          <a:prstGeom prst="rect">
            <a:avLst/>
          </a:prstGeom>
          <a:ln w="12700">
            <a:miter lim="400000"/>
          </a:ln>
        </p:spPr>
      </p:pic>
      <p:pic>
        <p:nvPicPr>
          <p:cNvPr id="811" name="unnamed.png" descr="unnamed.png"/>
          <p:cNvPicPr>
            <a:picLocks noChangeAspect="1"/>
          </p:cNvPicPr>
          <p:nvPr/>
        </p:nvPicPr>
        <p:blipFill>
          <a:blip r:embed="rId3">
            <a:extLst/>
          </a:blip>
          <a:srcRect l="54803" t="78859" r="28110" b="0"/>
          <a:stretch>
            <a:fillRect/>
          </a:stretch>
        </p:blipFill>
        <p:spPr>
          <a:xfrm rot="10800000">
            <a:off x="21655258" y="527559"/>
            <a:ext cx="512268" cy="633908"/>
          </a:xfrm>
          <a:prstGeom prst="rect">
            <a:avLst/>
          </a:prstGeom>
          <a:ln w="12700">
            <a:miter lim="400000"/>
          </a:ln>
        </p:spPr>
      </p:pic>
      <p:pic>
        <p:nvPicPr>
          <p:cNvPr id="812" name="unnamed.png" descr="unnamed.png"/>
          <p:cNvPicPr>
            <a:picLocks noChangeAspect="1"/>
          </p:cNvPicPr>
          <p:nvPr/>
        </p:nvPicPr>
        <p:blipFill>
          <a:blip r:embed="rId3">
            <a:extLst/>
          </a:blip>
          <a:srcRect l="54803" t="78859" r="28110" b="0"/>
          <a:stretch>
            <a:fillRect/>
          </a:stretch>
        </p:blipFill>
        <p:spPr>
          <a:xfrm rot="10800000">
            <a:off x="20951312" y="272689"/>
            <a:ext cx="512268" cy="633908"/>
          </a:xfrm>
          <a:prstGeom prst="rect">
            <a:avLst/>
          </a:prstGeom>
          <a:ln w="12700">
            <a:miter lim="400000"/>
          </a:ln>
        </p:spPr>
      </p:pic>
      <p:pic>
        <p:nvPicPr>
          <p:cNvPr id="813" name="unnamed.png" descr="unnamed.png"/>
          <p:cNvPicPr>
            <a:picLocks noChangeAspect="1"/>
          </p:cNvPicPr>
          <p:nvPr/>
        </p:nvPicPr>
        <p:blipFill>
          <a:blip r:embed="rId3">
            <a:extLst/>
          </a:blip>
          <a:srcRect l="54803" t="78859" r="28110" b="0"/>
          <a:stretch>
            <a:fillRect/>
          </a:stretch>
        </p:blipFill>
        <p:spPr>
          <a:xfrm rot="10800000">
            <a:off x="21702107" y="852901"/>
            <a:ext cx="512268" cy="633908"/>
          </a:xfrm>
          <a:prstGeom prst="rect">
            <a:avLst/>
          </a:prstGeom>
          <a:ln w="12700">
            <a:miter lim="400000"/>
          </a:ln>
        </p:spPr>
      </p:pic>
      <p:pic>
        <p:nvPicPr>
          <p:cNvPr id="814" name="unnamed.png" descr="unnamed.png"/>
          <p:cNvPicPr>
            <a:picLocks noChangeAspect="1"/>
          </p:cNvPicPr>
          <p:nvPr/>
        </p:nvPicPr>
        <p:blipFill>
          <a:blip r:embed="rId3">
            <a:extLst/>
          </a:blip>
          <a:srcRect l="54803" t="78859" r="28110" b="0"/>
          <a:stretch>
            <a:fillRect/>
          </a:stretch>
        </p:blipFill>
        <p:spPr>
          <a:xfrm>
            <a:off x="17120366" y="177335"/>
            <a:ext cx="512268" cy="633908"/>
          </a:xfrm>
          <a:prstGeom prst="rect">
            <a:avLst/>
          </a:prstGeom>
          <a:ln w="12700">
            <a:miter lim="400000"/>
          </a:ln>
        </p:spPr>
      </p:pic>
      <p:pic>
        <p:nvPicPr>
          <p:cNvPr id="815" name="unnamed.png" descr="unnamed.png"/>
          <p:cNvPicPr>
            <a:picLocks noChangeAspect="1"/>
          </p:cNvPicPr>
          <p:nvPr/>
        </p:nvPicPr>
        <p:blipFill>
          <a:blip r:embed="rId3">
            <a:extLst/>
          </a:blip>
          <a:srcRect l="54803" t="78859" r="28110" b="0"/>
          <a:stretch>
            <a:fillRect/>
          </a:stretch>
        </p:blipFill>
        <p:spPr>
          <a:xfrm flipH="1" rot="10800000">
            <a:off x="16607898" y="165770"/>
            <a:ext cx="486912" cy="602532"/>
          </a:xfrm>
          <a:prstGeom prst="rect">
            <a:avLst/>
          </a:prstGeom>
          <a:ln w="12700">
            <a:miter lim="400000"/>
          </a:ln>
        </p:spPr>
      </p:pic>
      <p:pic>
        <p:nvPicPr>
          <p:cNvPr id="816" name="unnamed.png" descr="unnamed.png"/>
          <p:cNvPicPr>
            <a:picLocks noChangeAspect="1"/>
          </p:cNvPicPr>
          <p:nvPr/>
        </p:nvPicPr>
        <p:blipFill>
          <a:blip r:embed="rId3">
            <a:extLst/>
          </a:blip>
          <a:srcRect l="54803" t="78859" r="28110" b="0"/>
          <a:stretch>
            <a:fillRect/>
          </a:stretch>
        </p:blipFill>
        <p:spPr>
          <a:xfrm flipH="1">
            <a:off x="18456227" y="747598"/>
            <a:ext cx="512268" cy="633908"/>
          </a:xfrm>
          <a:prstGeom prst="rect">
            <a:avLst/>
          </a:prstGeom>
          <a:ln w="12700">
            <a:miter lim="400000"/>
          </a:ln>
        </p:spPr>
      </p:pic>
      <p:pic>
        <p:nvPicPr>
          <p:cNvPr id="817" name="unnamed.png" descr="unnamed.png"/>
          <p:cNvPicPr>
            <a:picLocks noChangeAspect="1"/>
          </p:cNvPicPr>
          <p:nvPr/>
        </p:nvPicPr>
        <p:blipFill>
          <a:blip r:embed="rId3">
            <a:extLst/>
          </a:blip>
          <a:srcRect l="54803" t="78859" r="28110" b="0"/>
          <a:stretch>
            <a:fillRect/>
          </a:stretch>
        </p:blipFill>
        <p:spPr>
          <a:xfrm flipH="1">
            <a:off x="17941028" y="51568"/>
            <a:ext cx="512268" cy="633908"/>
          </a:xfrm>
          <a:prstGeom prst="rect">
            <a:avLst/>
          </a:prstGeom>
          <a:ln w="12700">
            <a:miter lim="400000"/>
          </a:ln>
        </p:spPr>
      </p:pic>
      <p:pic>
        <p:nvPicPr>
          <p:cNvPr id="818" name="unnamed.png" descr="unnamed.png"/>
          <p:cNvPicPr>
            <a:picLocks noChangeAspect="1"/>
          </p:cNvPicPr>
          <p:nvPr/>
        </p:nvPicPr>
        <p:blipFill>
          <a:blip r:embed="rId3">
            <a:extLst/>
          </a:blip>
          <a:srcRect l="54803" t="78859" r="28110" b="0"/>
          <a:stretch>
            <a:fillRect/>
          </a:stretch>
        </p:blipFill>
        <p:spPr>
          <a:xfrm flipH="1">
            <a:off x="16436847" y="1164192"/>
            <a:ext cx="512268" cy="633908"/>
          </a:xfrm>
          <a:prstGeom prst="rect">
            <a:avLst/>
          </a:prstGeom>
          <a:ln w="12700">
            <a:miter lim="400000"/>
          </a:ln>
        </p:spPr>
      </p:pic>
      <p:pic>
        <p:nvPicPr>
          <p:cNvPr id="819" name="unnamed.png" descr="unnamed.png"/>
          <p:cNvPicPr>
            <a:picLocks noChangeAspect="1"/>
          </p:cNvPicPr>
          <p:nvPr/>
        </p:nvPicPr>
        <p:blipFill>
          <a:blip r:embed="rId3">
            <a:extLst/>
          </a:blip>
          <a:srcRect l="54803" t="78859" r="28110" b="0"/>
          <a:stretch>
            <a:fillRect/>
          </a:stretch>
        </p:blipFill>
        <p:spPr>
          <a:xfrm flipH="1">
            <a:off x="17120464" y="1224925"/>
            <a:ext cx="512268" cy="633908"/>
          </a:xfrm>
          <a:prstGeom prst="rect">
            <a:avLst/>
          </a:prstGeom>
          <a:ln w="12700">
            <a:miter lim="400000"/>
          </a:ln>
        </p:spPr>
      </p:pic>
      <p:pic>
        <p:nvPicPr>
          <p:cNvPr id="820" name="unnamed.png" descr="unnamed.png"/>
          <p:cNvPicPr>
            <a:picLocks noChangeAspect="1"/>
          </p:cNvPicPr>
          <p:nvPr/>
        </p:nvPicPr>
        <p:blipFill>
          <a:blip r:embed="rId3">
            <a:extLst/>
          </a:blip>
          <a:srcRect l="54803" t="78859" r="28110" b="0"/>
          <a:stretch>
            <a:fillRect/>
          </a:stretch>
        </p:blipFill>
        <p:spPr>
          <a:xfrm>
            <a:off x="17660627" y="1353157"/>
            <a:ext cx="512268" cy="633908"/>
          </a:xfrm>
          <a:prstGeom prst="rect">
            <a:avLst/>
          </a:prstGeom>
          <a:ln w="12700">
            <a:miter lim="400000"/>
          </a:ln>
        </p:spPr>
      </p:pic>
      <p:pic>
        <p:nvPicPr>
          <p:cNvPr id="821" name="unnamed.png" descr="unnamed.png"/>
          <p:cNvPicPr>
            <a:picLocks noChangeAspect="1"/>
          </p:cNvPicPr>
          <p:nvPr/>
        </p:nvPicPr>
        <p:blipFill>
          <a:blip r:embed="rId3">
            <a:extLst/>
          </a:blip>
          <a:srcRect l="54803" t="78859" r="28110" b="0"/>
          <a:stretch>
            <a:fillRect/>
          </a:stretch>
        </p:blipFill>
        <p:spPr>
          <a:xfrm>
            <a:off x="17771802" y="852999"/>
            <a:ext cx="512268" cy="633908"/>
          </a:xfrm>
          <a:prstGeom prst="rect">
            <a:avLst/>
          </a:prstGeom>
          <a:ln w="12700">
            <a:miter lim="400000"/>
          </a:ln>
        </p:spPr>
      </p:pic>
      <p:pic>
        <p:nvPicPr>
          <p:cNvPr id="822" name="unnamed.png" descr="unnamed.png"/>
          <p:cNvPicPr>
            <a:picLocks noChangeAspect="1"/>
          </p:cNvPicPr>
          <p:nvPr/>
        </p:nvPicPr>
        <p:blipFill>
          <a:blip r:embed="rId3">
            <a:extLst/>
          </a:blip>
          <a:srcRect l="54803" t="78859" r="28110" b="0"/>
          <a:stretch>
            <a:fillRect/>
          </a:stretch>
        </p:blipFill>
        <p:spPr>
          <a:xfrm>
            <a:off x="18508912" y="1343019"/>
            <a:ext cx="512268" cy="633908"/>
          </a:xfrm>
          <a:prstGeom prst="rect">
            <a:avLst/>
          </a:prstGeom>
          <a:ln w="12700">
            <a:miter lim="400000"/>
          </a:ln>
        </p:spPr>
      </p:pic>
      <p:pic>
        <p:nvPicPr>
          <p:cNvPr id="823" name="unnamed.png" descr="unnamed.png"/>
          <p:cNvPicPr>
            <a:picLocks noChangeAspect="1"/>
          </p:cNvPicPr>
          <p:nvPr/>
        </p:nvPicPr>
        <p:blipFill>
          <a:blip r:embed="rId3">
            <a:extLst/>
          </a:blip>
          <a:srcRect l="54803" t="78859" r="28110" b="0"/>
          <a:stretch>
            <a:fillRect/>
          </a:stretch>
        </p:blipFill>
        <p:spPr>
          <a:xfrm>
            <a:off x="17447726" y="51568"/>
            <a:ext cx="512268" cy="633908"/>
          </a:xfrm>
          <a:prstGeom prst="rect">
            <a:avLst/>
          </a:prstGeom>
          <a:ln w="12700">
            <a:miter lim="400000"/>
          </a:ln>
        </p:spPr>
      </p:pic>
      <p:pic>
        <p:nvPicPr>
          <p:cNvPr id="824" name="unnamed.png" descr="unnamed.png"/>
          <p:cNvPicPr>
            <a:picLocks noChangeAspect="1"/>
          </p:cNvPicPr>
          <p:nvPr/>
        </p:nvPicPr>
        <p:blipFill>
          <a:blip r:embed="rId3">
            <a:extLst/>
          </a:blip>
          <a:srcRect l="54803" t="78859" r="28110" b="0"/>
          <a:stretch>
            <a:fillRect/>
          </a:stretch>
        </p:blipFill>
        <p:spPr>
          <a:xfrm>
            <a:off x="19384641" y="410809"/>
            <a:ext cx="512268" cy="633908"/>
          </a:xfrm>
          <a:prstGeom prst="rect">
            <a:avLst/>
          </a:prstGeom>
          <a:ln w="12700">
            <a:miter lim="400000"/>
          </a:ln>
        </p:spPr>
      </p:pic>
      <p:pic>
        <p:nvPicPr>
          <p:cNvPr id="825" name="unnamed.png" descr="unnamed.png"/>
          <p:cNvPicPr>
            <a:picLocks noChangeAspect="1"/>
          </p:cNvPicPr>
          <p:nvPr/>
        </p:nvPicPr>
        <p:blipFill>
          <a:blip r:embed="rId3">
            <a:extLst/>
          </a:blip>
          <a:srcRect l="54803" t="78859" r="28110" b="0"/>
          <a:stretch>
            <a:fillRect/>
          </a:stretch>
        </p:blipFill>
        <p:spPr>
          <a:xfrm>
            <a:off x="15853700" y="845655"/>
            <a:ext cx="512268" cy="633908"/>
          </a:xfrm>
          <a:prstGeom prst="rect">
            <a:avLst/>
          </a:prstGeom>
          <a:ln w="12700">
            <a:miter lim="400000"/>
          </a:ln>
        </p:spPr>
      </p:pic>
      <p:pic>
        <p:nvPicPr>
          <p:cNvPr id="826" name="unnamed.png" descr="unnamed.png"/>
          <p:cNvPicPr>
            <a:picLocks noChangeAspect="1"/>
          </p:cNvPicPr>
          <p:nvPr/>
        </p:nvPicPr>
        <p:blipFill>
          <a:blip r:embed="rId3">
            <a:extLst/>
          </a:blip>
          <a:srcRect l="54803" t="78859" r="28110" b="0"/>
          <a:stretch>
            <a:fillRect/>
          </a:stretch>
        </p:blipFill>
        <p:spPr>
          <a:xfrm flipH="1">
            <a:off x="18166012" y="1266819"/>
            <a:ext cx="512268" cy="633908"/>
          </a:xfrm>
          <a:prstGeom prst="rect">
            <a:avLst/>
          </a:prstGeom>
          <a:ln w="12700">
            <a:miter lim="400000"/>
          </a:ln>
        </p:spPr>
      </p:pic>
      <p:pic>
        <p:nvPicPr>
          <p:cNvPr id="827" name="unnamed.png" descr="unnamed.png"/>
          <p:cNvPicPr>
            <a:picLocks noChangeAspect="1"/>
          </p:cNvPicPr>
          <p:nvPr/>
        </p:nvPicPr>
        <p:blipFill>
          <a:blip r:embed="rId3">
            <a:extLst/>
          </a:blip>
          <a:srcRect l="54803" t="78859" r="28110" b="0"/>
          <a:stretch>
            <a:fillRect/>
          </a:stretch>
        </p:blipFill>
        <p:spPr>
          <a:xfrm flipH="1">
            <a:off x="17992359" y="410809"/>
            <a:ext cx="512268" cy="633908"/>
          </a:xfrm>
          <a:prstGeom prst="rect">
            <a:avLst/>
          </a:prstGeom>
          <a:ln w="12700">
            <a:miter lim="400000"/>
          </a:ln>
        </p:spPr>
      </p:pic>
      <p:pic>
        <p:nvPicPr>
          <p:cNvPr id="828" name="unnamed.png" descr="unnamed.png"/>
          <p:cNvPicPr>
            <a:picLocks noChangeAspect="1"/>
          </p:cNvPicPr>
          <p:nvPr/>
        </p:nvPicPr>
        <p:blipFill>
          <a:blip r:embed="rId3">
            <a:extLst/>
          </a:blip>
          <a:srcRect l="54803" t="78859" r="28110" b="0"/>
          <a:stretch>
            <a:fillRect/>
          </a:stretch>
        </p:blipFill>
        <p:spPr>
          <a:xfrm flipH="1">
            <a:off x="17570833" y="527657"/>
            <a:ext cx="512268" cy="633908"/>
          </a:xfrm>
          <a:prstGeom prst="rect">
            <a:avLst/>
          </a:prstGeom>
          <a:ln w="12700">
            <a:miter lim="400000"/>
          </a:ln>
        </p:spPr>
      </p:pic>
      <p:pic>
        <p:nvPicPr>
          <p:cNvPr id="829" name="unnamed.png" descr="unnamed.png"/>
          <p:cNvPicPr>
            <a:picLocks noChangeAspect="1"/>
          </p:cNvPicPr>
          <p:nvPr/>
        </p:nvPicPr>
        <p:blipFill>
          <a:blip r:embed="rId3">
            <a:extLst/>
          </a:blip>
          <a:srcRect l="54803" t="78859" r="28110" b="0"/>
          <a:stretch>
            <a:fillRect/>
          </a:stretch>
        </p:blipFill>
        <p:spPr>
          <a:xfrm flipH="1">
            <a:off x="18504725" y="410809"/>
            <a:ext cx="512268" cy="633908"/>
          </a:xfrm>
          <a:prstGeom prst="rect">
            <a:avLst/>
          </a:prstGeom>
          <a:ln w="12700">
            <a:miter lim="400000"/>
          </a:ln>
        </p:spPr>
      </p:pic>
      <p:pic>
        <p:nvPicPr>
          <p:cNvPr id="830" name="unnamed.png" descr="unnamed.png"/>
          <p:cNvPicPr>
            <a:picLocks noChangeAspect="1"/>
          </p:cNvPicPr>
          <p:nvPr/>
        </p:nvPicPr>
        <p:blipFill>
          <a:blip r:embed="rId3">
            <a:extLst/>
          </a:blip>
          <a:srcRect l="54803" t="78859" r="28110" b="0"/>
          <a:stretch>
            <a:fillRect/>
          </a:stretch>
        </p:blipFill>
        <p:spPr>
          <a:xfrm flipH="1">
            <a:off x="21347403" y="527657"/>
            <a:ext cx="512268" cy="633908"/>
          </a:xfrm>
          <a:prstGeom prst="rect">
            <a:avLst/>
          </a:prstGeom>
          <a:ln w="12700">
            <a:miter lim="400000"/>
          </a:ln>
        </p:spPr>
      </p:pic>
      <p:pic>
        <p:nvPicPr>
          <p:cNvPr id="831" name="unnamed.png" descr="unnamed.png"/>
          <p:cNvPicPr>
            <a:picLocks noChangeAspect="1"/>
          </p:cNvPicPr>
          <p:nvPr/>
        </p:nvPicPr>
        <p:blipFill>
          <a:blip r:embed="rId3">
            <a:extLst/>
          </a:blip>
          <a:srcRect l="54803" t="78859" r="28110" b="0"/>
          <a:stretch>
            <a:fillRect/>
          </a:stretch>
        </p:blipFill>
        <p:spPr>
          <a:xfrm flipH="1">
            <a:off x="18825419" y="747598"/>
            <a:ext cx="512268" cy="633908"/>
          </a:xfrm>
          <a:prstGeom prst="rect">
            <a:avLst/>
          </a:prstGeom>
          <a:ln w="12700">
            <a:miter lim="400000"/>
          </a:ln>
        </p:spPr>
      </p:pic>
      <p:pic>
        <p:nvPicPr>
          <p:cNvPr id="832" name="unnamed.png" descr="unnamed.png"/>
          <p:cNvPicPr>
            <a:picLocks noChangeAspect="1"/>
          </p:cNvPicPr>
          <p:nvPr/>
        </p:nvPicPr>
        <p:blipFill>
          <a:blip r:embed="rId3">
            <a:extLst/>
          </a:blip>
          <a:srcRect l="54803" t="78859" r="28110" b="0"/>
          <a:stretch>
            <a:fillRect/>
          </a:stretch>
        </p:blipFill>
        <p:spPr>
          <a:xfrm flipH="1">
            <a:off x="19711208" y="567038"/>
            <a:ext cx="512268" cy="633908"/>
          </a:xfrm>
          <a:prstGeom prst="rect">
            <a:avLst/>
          </a:prstGeom>
          <a:ln w="12700">
            <a:miter lim="400000"/>
          </a:ln>
        </p:spPr>
      </p:pic>
      <p:pic>
        <p:nvPicPr>
          <p:cNvPr id="833" name="unnamed.png" descr="unnamed.png"/>
          <p:cNvPicPr>
            <a:picLocks noChangeAspect="1"/>
          </p:cNvPicPr>
          <p:nvPr/>
        </p:nvPicPr>
        <p:blipFill>
          <a:blip r:embed="rId3">
            <a:extLst/>
          </a:blip>
          <a:srcRect l="54803" t="78859" r="28110" b="0"/>
          <a:stretch>
            <a:fillRect/>
          </a:stretch>
        </p:blipFill>
        <p:spPr>
          <a:xfrm flipH="1" rot="10800000">
            <a:off x="17274211" y="747500"/>
            <a:ext cx="512268" cy="633908"/>
          </a:xfrm>
          <a:prstGeom prst="rect">
            <a:avLst/>
          </a:prstGeom>
          <a:ln w="12700">
            <a:miter lim="400000"/>
          </a:ln>
        </p:spPr>
      </p:pic>
      <p:pic>
        <p:nvPicPr>
          <p:cNvPr id="834" name="unnamed.png" descr="unnamed.png"/>
          <p:cNvPicPr>
            <a:picLocks noChangeAspect="1"/>
          </p:cNvPicPr>
          <p:nvPr/>
        </p:nvPicPr>
        <p:blipFill>
          <a:blip r:embed="rId3">
            <a:extLst/>
          </a:blip>
          <a:srcRect l="54803" t="78859" r="28110" b="0"/>
          <a:stretch>
            <a:fillRect/>
          </a:stretch>
        </p:blipFill>
        <p:spPr>
          <a:xfrm flipH="1" rot="10800000">
            <a:off x="16962112" y="747500"/>
            <a:ext cx="512268" cy="633908"/>
          </a:xfrm>
          <a:prstGeom prst="rect">
            <a:avLst/>
          </a:prstGeom>
          <a:ln w="12700">
            <a:miter lim="400000"/>
          </a:ln>
        </p:spPr>
      </p:pic>
      <p:pic>
        <p:nvPicPr>
          <p:cNvPr id="835" name="unnamed.png" descr="unnamed.png"/>
          <p:cNvPicPr>
            <a:picLocks noChangeAspect="1"/>
          </p:cNvPicPr>
          <p:nvPr/>
        </p:nvPicPr>
        <p:blipFill>
          <a:blip r:embed="rId3">
            <a:extLst/>
          </a:blip>
          <a:srcRect l="54803" t="78859" r="28110" b="0"/>
          <a:stretch>
            <a:fillRect/>
          </a:stretch>
        </p:blipFill>
        <p:spPr>
          <a:xfrm flipH="1" rot="10800000">
            <a:off x="18155972" y="712042"/>
            <a:ext cx="512268" cy="633908"/>
          </a:xfrm>
          <a:prstGeom prst="rect">
            <a:avLst/>
          </a:prstGeom>
          <a:ln w="12700">
            <a:miter lim="400000"/>
          </a:ln>
        </p:spPr>
      </p:pic>
      <p:pic>
        <p:nvPicPr>
          <p:cNvPr id="836" name="unnamed.png" descr="unnamed.png"/>
          <p:cNvPicPr>
            <a:picLocks noChangeAspect="1"/>
          </p:cNvPicPr>
          <p:nvPr/>
        </p:nvPicPr>
        <p:blipFill>
          <a:blip r:embed="rId3">
            <a:extLst/>
          </a:blip>
          <a:srcRect l="54803" t="78859" r="28110" b="0"/>
          <a:stretch>
            <a:fillRect/>
          </a:stretch>
        </p:blipFill>
        <p:spPr>
          <a:xfrm flipH="1" rot="10800000">
            <a:off x="18766856" y="852901"/>
            <a:ext cx="512268" cy="633908"/>
          </a:xfrm>
          <a:prstGeom prst="rect">
            <a:avLst/>
          </a:prstGeom>
          <a:ln w="12700">
            <a:miter lim="400000"/>
          </a:ln>
        </p:spPr>
      </p:pic>
      <p:pic>
        <p:nvPicPr>
          <p:cNvPr id="837" name="unnamed.png" descr="unnamed.png"/>
          <p:cNvPicPr>
            <a:picLocks noChangeAspect="1"/>
          </p:cNvPicPr>
          <p:nvPr/>
        </p:nvPicPr>
        <p:blipFill>
          <a:blip r:embed="rId3">
            <a:extLst/>
          </a:blip>
          <a:srcRect l="54803" t="78859" r="28110" b="0"/>
          <a:stretch>
            <a:fillRect/>
          </a:stretch>
        </p:blipFill>
        <p:spPr>
          <a:xfrm flipH="1" rot="10800000">
            <a:off x="20022297" y="345324"/>
            <a:ext cx="512268" cy="633908"/>
          </a:xfrm>
          <a:prstGeom prst="rect">
            <a:avLst/>
          </a:prstGeom>
          <a:ln w="12700">
            <a:miter lim="400000"/>
          </a:ln>
        </p:spPr>
      </p:pic>
      <p:pic>
        <p:nvPicPr>
          <p:cNvPr id="838" name="unnamed.png" descr="unnamed.png"/>
          <p:cNvPicPr>
            <a:picLocks noChangeAspect="1"/>
          </p:cNvPicPr>
          <p:nvPr/>
        </p:nvPicPr>
        <p:blipFill>
          <a:blip r:embed="rId3">
            <a:extLst/>
          </a:blip>
          <a:srcRect l="54803" t="78859" r="28110" b="0"/>
          <a:stretch>
            <a:fillRect/>
          </a:stretch>
        </p:blipFill>
        <p:spPr>
          <a:xfrm flipH="1" rot="10800000">
            <a:off x="19362830" y="747500"/>
            <a:ext cx="512268" cy="633908"/>
          </a:xfrm>
          <a:prstGeom prst="rect">
            <a:avLst/>
          </a:prstGeom>
          <a:ln w="12700">
            <a:miter lim="400000"/>
          </a:ln>
        </p:spPr>
      </p:pic>
      <p:pic>
        <p:nvPicPr>
          <p:cNvPr id="839" name="unnamed.png" descr="unnamed.png"/>
          <p:cNvPicPr>
            <a:picLocks noChangeAspect="1"/>
          </p:cNvPicPr>
          <p:nvPr/>
        </p:nvPicPr>
        <p:blipFill>
          <a:blip r:embed="rId3">
            <a:extLst/>
          </a:blip>
          <a:srcRect l="54803" t="78859" r="28110" b="0"/>
          <a:stretch>
            <a:fillRect/>
          </a:stretch>
        </p:blipFill>
        <p:spPr>
          <a:xfrm rot="10800000">
            <a:off x="18908010" y="272689"/>
            <a:ext cx="512268" cy="633908"/>
          </a:xfrm>
          <a:prstGeom prst="rect">
            <a:avLst/>
          </a:prstGeom>
          <a:ln w="12700">
            <a:miter lim="400000"/>
          </a:ln>
        </p:spPr>
      </p:pic>
      <p:pic>
        <p:nvPicPr>
          <p:cNvPr id="840" name="unnamed.png" descr="unnamed.png"/>
          <p:cNvPicPr>
            <a:picLocks noChangeAspect="1"/>
          </p:cNvPicPr>
          <p:nvPr/>
        </p:nvPicPr>
        <p:blipFill>
          <a:blip r:embed="rId3">
            <a:extLst/>
          </a:blip>
          <a:srcRect l="54803" t="78859" r="28110" b="0"/>
          <a:stretch>
            <a:fillRect/>
          </a:stretch>
        </p:blipFill>
        <p:spPr>
          <a:xfrm rot="10800000">
            <a:off x="16537795" y="1285986"/>
            <a:ext cx="512268" cy="633908"/>
          </a:xfrm>
          <a:prstGeom prst="rect">
            <a:avLst/>
          </a:prstGeom>
          <a:ln w="12700">
            <a:miter lim="400000"/>
          </a:ln>
        </p:spPr>
      </p:pic>
      <p:pic>
        <p:nvPicPr>
          <p:cNvPr id="841" name="unnamed.png" descr="unnamed.png"/>
          <p:cNvPicPr>
            <a:picLocks noChangeAspect="1"/>
          </p:cNvPicPr>
          <p:nvPr/>
        </p:nvPicPr>
        <p:blipFill>
          <a:blip r:embed="rId3">
            <a:extLst/>
          </a:blip>
          <a:srcRect l="54803" t="78859" r="28110" b="0"/>
          <a:stretch>
            <a:fillRect/>
          </a:stretch>
        </p:blipFill>
        <p:spPr>
          <a:xfrm rot="10800000">
            <a:off x="20136675" y="712042"/>
            <a:ext cx="512268" cy="633908"/>
          </a:xfrm>
          <a:prstGeom prst="rect">
            <a:avLst/>
          </a:prstGeom>
          <a:ln w="12700">
            <a:miter lim="400000"/>
          </a:ln>
        </p:spPr>
      </p:pic>
      <p:pic>
        <p:nvPicPr>
          <p:cNvPr id="842" name="unnamed.png" descr="unnamed.png"/>
          <p:cNvPicPr>
            <a:picLocks noChangeAspect="1"/>
          </p:cNvPicPr>
          <p:nvPr/>
        </p:nvPicPr>
        <p:blipFill>
          <a:blip r:embed="rId3">
            <a:extLst/>
          </a:blip>
          <a:srcRect l="54803" t="78859" r="28110" b="0"/>
          <a:stretch>
            <a:fillRect/>
          </a:stretch>
        </p:blipFill>
        <p:spPr>
          <a:xfrm rot="10800000">
            <a:off x="19568361" y="51470"/>
            <a:ext cx="512268" cy="633908"/>
          </a:xfrm>
          <a:prstGeom prst="rect">
            <a:avLst/>
          </a:prstGeom>
          <a:ln w="12700">
            <a:miter lim="400000"/>
          </a:ln>
        </p:spPr>
      </p:pic>
      <p:pic>
        <p:nvPicPr>
          <p:cNvPr id="843" name="unnamed.png" descr="unnamed.png"/>
          <p:cNvPicPr>
            <a:picLocks noChangeAspect="1"/>
          </p:cNvPicPr>
          <p:nvPr/>
        </p:nvPicPr>
        <p:blipFill>
          <a:blip r:embed="rId3">
            <a:extLst/>
          </a:blip>
          <a:srcRect l="54803" t="78859" r="28110" b="0"/>
          <a:stretch>
            <a:fillRect/>
          </a:stretch>
        </p:blipFill>
        <p:spPr>
          <a:xfrm rot="10800000">
            <a:off x="20178845" y="165770"/>
            <a:ext cx="512268" cy="633908"/>
          </a:xfrm>
          <a:prstGeom prst="rect">
            <a:avLst/>
          </a:prstGeom>
          <a:ln w="12700">
            <a:miter lim="400000"/>
          </a:ln>
        </p:spPr>
      </p:pic>
      <p:pic>
        <p:nvPicPr>
          <p:cNvPr id="844" name="unnamed.png" descr="unnamed.png"/>
          <p:cNvPicPr>
            <a:picLocks noChangeAspect="1"/>
          </p:cNvPicPr>
          <p:nvPr/>
        </p:nvPicPr>
        <p:blipFill>
          <a:blip r:embed="rId3">
            <a:extLst/>
          </a:blip>
          <a:srcRect l="54803" t="78859" r="28110" b="0"/>
          <a:stretch>
            <a:fillRect/>
          </a:stretch>
        </p:blipFill>
        <p:spPr>
          <a:xfrm>
            <a:off x="20508995" y="747598"/>
            <a:ext cx="512268" cy="633908"/>
          </a:xfrm>
          <a:prstGeom prst="rect">
            <a:avLst/>
          </a:prstGeom>
          <a:ln w="12700">
            <a:miter lim="400000"/>
          </a:ln>
        </p:spPr>
      </p:pic>
      <p:pic>
        <p:nvPicPr>
          <p:cNvPr id="845" name="unnamed.png" descr="unnamed.png"/>
          <p:cNvPicPr>
            <a:picLocks noChangeAspect="1"/>
          </p:cNvPicPr>
          <p:nvPr/>
        </p:nvPicPr>
        <p:blipFill>
          <a:blip r:embed="rId3">
            <a:extLst/>
          </a:blip>
          <a:srcRect l="54803" t="78859" r="28110" b="0"/>
          <a:stretch>
            <a:fillRect/>
          </a:stretch>
        </p:blipFill>
        <p:spPr>
          <a:xfrm flipH="1" rot="10800000">
            <a:off x="16610250" y="527559"/>
            <a:ext cx="512268" cy="633908"/>
          </a:xfrm>
          <a:prstGeom prst="rect">
            <a:avLst/>
          </a:prstGeom>
          <a:ln w="12700">
            <a:miter lim="400000"/>
          </a:ln>
        </p:spPr>
      </p:pic>
      <p:pic>
        <p:nvPicPr>
          <p:cNvPr id="846" name="unnamed.png" descr="unnamed.png"/>
          <p:cNvPicPr>
            <a:picLocks noChangeAspect="1"/>
          </p:cNvPicPr>
          <p:nvPr/>
        </p:nvPicPr>
        <p:blipFill>
          <a:blip r:embed="rId3">
            <a:extLst/>
          </a:blip>
          <a:srcRect l="54803" t="78859" r="28110" b="0"/>
          <a:stretch>
            <a:fillRect/>
          </a:stretch>
        </p:blipFill>
        <p:spPr>
          <a:xfrm flipH="1">
            <a:off x="16299900" y="747598"/>
            <a:ext cx="512268" cy="633908"/>
          </a:xfrm>
          <a:prstGeom prst="rect">
            <a:avLst/>
          </a:prstGeom>
          <a:ln w="12700">
            <a:miter lim="400000"/>
          </a:ln>
        </p:spPr>
      </p:pic>
      <p:pic>
        <p:nvPicPr>
          <p:cNvPr id="847" name="unnamed.png" descr="unnamed.png"/>
          <p:cNvPicPr>
            <a:picLocks noChangeAspect="1"/>
          </p:cNvPicPr>
          <p:nvPr/>
        </p:nvPicPr>
        <p:blipFill>
          <a:blip r:embed="rId3">
            <a:extLst/>
          </a:blip>
          <a:srcRect l="54803" t="78859" r="28110" b="0"/>
          <a:stretch>
            <a:fillRect/>
          </a:stretch>
        </p:blipFill>
        <p:spPr>
          <a:xfrm flipH="1">
            <a:off x="16016922" y="1315076"/>
            <a:ext cx="512268" cy="633908"/>
          </a:xfrm>
          <a:prstGeom prst="rect">
            <a:avLst/>
          </a:prstGeom>
          <a:ln w="12700">
            <a:miter lim="400000"/>
          </a:ln>
        </p:spPr>
      </p:pic>
      <p:pic>
        <p:nvPicPr>
          <p:cNvPr id="848" name="unnamed.png" descr="unnamed.png"/>
          <p:cNvPicPr>
            <a:picLocks noChangeAspect="1"/>
          </p:cNvPicPr>
          <p:nvPr/>
        </p:nvPicPr>
        <p:blipFill>
          <a:blip r:embed="rId3">
            <a:extLst/>
          </a:blip>
          <a:srcRect l="54803" t="78859" r="28110" b="0"/>
          <a:stretch>
            <a:fillRect/>
          </a:stretch>
        </p:blipFill>
        <p:spPr>
          <a:xfrm flipH="1">
            <a:off x="16016922" y="345421"/>
            <a:ext cx="512268" cy="633908"/>
          </a:xfrm>
          <a:prstGeom prst="rect">
            <a:avLst/>
          </a:prstGeom>
          <a:ln w="12700">
            <a:miter lim="400000"/>
          </a:ln>
        </p:spPr>
      </p:pic>
      <p:pic>
        <p:nvPicPr>
          <p:cNvPr id="849" name="unnamed.png" descr="unnamed.png"/>
          <p:cNvPicPr>
            <a:picLocks noChangeAspect="1"/>
          </p:cNvPicPr>
          <p:nvPr/>
        </p:nvPicPr>
        <p:blipFill>
          <a:blip r:embed="rId3">
            <a:extLst/>
          </a:blip>
          <a:srcRect l="54803" t="78859" r="28110" b="0"/>
          <a:stretch>
            <a:fillRect/>
          </a:stretch>
        </p:blipFill>
        <p:spPr>
          <a:xfrm flipH="1">
            <a:off x="15649862" y="345421"/>
            <a:ext cx="512268" cy="633908"/>
          </a:xfrm>
          <a:prstGeom prst="rect">
            <a:avLst/>
          </a:prstGeom>
          <a:ln w="12700">
            <a:miter lim="400000"/>
          </a:ln>
        </p:spPr>
      </p:pic>
      <p:pic>
        <p:nvPicPr>
          <p:cNvPr id="850" name="unnamed.png" descr="unnamed.png"/>
          <p:cNvPicPr>
            <a:picLocks noChangeAspect="1"/>
          </p:cNvPicPr>
          <p:nvPr/>
        </p:nvPicPr>
        <p:blipFill>
          <a:blip r:embed="rId3">
            <a:extLst/>
          </a:blip>
          <a:srcRect l="54803" t="78859" r="28110" b="0"/>
          <a:stretch>
            <a:fillRect/>
          </a:stretch>
        </p:blipFill>
        <p:spPr>
          <a:xfrm>
            <a:off x="17460081" y="1313196"/>
            <a:ext cx="512268" cy="633908"/>
          </a:xfrm>
          <a:prstGeom prst="rect">
            <a:avLst/>
          </a:prstGeom>
          <a:ln w="12700">
            <a:miter lim="400000"/>
          </a:ln>
        </p:spPr>
      </p:pic>
      <p:pic>
        <p:nvPicPr>
          <p:cNvPr id="851" name="unnamed.png" descr="unnamed.png"/>
          <p:cNvPicPr>
            <a:picLocks noChangeAspect="1"/>
          </p:cNvPicPr>
          <p:nvPr/>
        </p:nvPicPr>
        <p:blipFill>
          <a:blip r:embed="rId3">
            <a:extLst/>
          </a:blip>
          <a:srcRect l="54803" t="78859" r="28110" b="0"/>
          <a:stretch>
            <a:fillRect/>
          </a:stretch>
        </p:blipFill>
        <p:spPr>
          <a:xfrm>
            <a:off x="18387181" y="1440196"/>
            <a:ext cx="512268" cy="633908"/>
          </a:xfrm>
          <a:prstGeom prst="rect">
            <a:avLst/>
          </a:prstGeom>
          <a:ln w="12700">
            <a:miter lim="400000"/>
          </a:ln>
        </p:spPr>
      </p:pic>
      <p:pic>
        <p:nvPicPr>
          <p:cNvPr id="852" name="unnamed.png" descr="unnamed.png"/>
          <p:cNvPicPr>
            <a:picLocks noChangeAspect="1"/>
          </p:cNvPicPr>
          <p:nvPr/>
        </p:nvPicPr>
        <p:blipFill>
          <a:blip r:embed="rId3">
            <a:extLst/>
          </a:blip>
          <a:srcRect l="54803" t="78859" r="28110" b="0"/>
          <a:stretch>
            <a:fillRect/>
          </a:stretch>
        </p:blipFill>
        <p:spPr>
          <a:xfrm>
            <a:off x="19122174" y="1440196"/>
            <a:ext cx="512268" cy="633908"/>
          </a:xfrm>
          <a:prstGeom prst="rect">
            <a:avLst/>
          </a:prstGeom>
          <a:ln w="12700">
            <a:miter lim="400000"/>
          </a:ln>
        </p:spPr>
      </p:pic>
      <p:pic>
        <p:nvPicPr>
          <p:cNvPr id="853" name="unnamed.png" descr="unnamed.png"/>
          <p:cNvPicPr>
            <a:picLocks noChangeAspect="1"/>
          </p:cNvPicPr>
          <p:nvPr/>
        </p:nvPicPr>
        <p:blipFill>
          <a:blip r:embed="rId3">
            <a:extLst/>
          </a:blip>
          <a:srcRect l="54803" t="78859" r="28110" b="0"/>
          <a:stretch>
            <a:fillRect/>
          </a:stretch>
        </p:blipFill>
        <p:spPr>
          <a:xfrm>
            <a:off x="19669881" y="1363996"/>
            <a:ext cx="512268" cy="633908"/>
          </a:xfrm>
          <a:prstGeom prst="rect">
            <a:avLst/>
          </a:prstGeom>
          <a:ln w="12700">
            <a:miter lim="400000"/>
          </a:ln>
        </p:spPr>
      </p:pic>
      <p:pic>
        <p:nvPicPr>
          <p:cNvPr id="854" name="unnamed.png" descr="unnamed.png"/>
          <p:cNvPicPr>
            <a:picLocks noChangeAspect="1"/>
          </p:cNvPicPr>
          <p:nvPr/>
        </p:nvPicPr>
        <p:blipFill>
          <a:blip r:embed="rId3">
            <a:extLst/>
          </a:blip>
          <a:srcRect l="54803" t="78859" r="28110" b="0"/>
          <a:stretch>
            <a:fillRect/>
          </a:stretch>
        </p:blipFill>
        <p:spPr>
          <a:xfrm>
            <a:off x="20279481" y="1363996"/>
            <a:ext cx="512268" cy="633908"/>
          </a:xfrm>
          <a:prstGeom prst="rect">
            <a:avLst/>
          </a:prstGeom>
          <a:ln w="12700">
            <a:miter lim="400000"/>
          </a:ln>
        </p:spPr>
      </p:pic>
      <p:pic>
        <p:nvPicPr>
          <p:cNvPr id="855" name="unnamed.png" descr="unnamed.png"/>
          <p:cNvPicPr>
            <a:picLocks noChangeAspect="1"/>
          </p:cNvPicPr>
          <p:nvPr/>
        </p:nvPicPr>
        <p:blipFill>
          <a:blip r:embed="rId3">
            <a:extLst/>
          </a:blip>
          <a:srcRect l="54803" t="78859" r="28110" b="0"/>
          <a:stretch>
            <a:fillRect/>
          </a:stretch>
        </p:blipFill>
        <p:spPr>
          <a:xfrm>
            <a:off x="19898432" y="202204"/>
            <a:ext cx="512268" cy="633908"/>
          </a:xfrm>
          <a:prstGeom prst="rect">
            <a:avLst/>
          </a:prstGeom>
          <a:ln w="12700">
            <a:miter lim="400000"/>
          </a:ln>
        </p:spPr>
      </p:pic>
      <p:pic>
        <p:nvPicPr>
          <p:cNvPr id="856" name="unnamed.png" descr="unnamed.png"/>
          <p:cNvPicPr>
            <a:picLocks noChangeAspect="1"/>
          </p:cNvPicPr>
          <p:nvPr/>
        </p:nvPicPr>
        <p:blipFill>
          <a:blip r:embed="rId3">
            <a:extLst/>
          </a:blip>
          <a:srcRect l="54803" t="78859" r="28110" b="0"/>
          <a:stretch>
            <a:fillRect/>
          </a:stretch>
        </p:blipFill>
        <p:spPr>
          <a:xfrm flipH="1">
            <a:off x="18780882" y="1363996"/>
            <a:ext cx="512268" cy="633908"/>
          </a:xfrm>
          <a:prstGeom prst="rect">
            <a:avLst/>
          </a:prstGeom>
          <a:ln w="12700">
            <a:miter lim="400000"/>
          </a:ln>
        </p:spPr>
      </p:pic>
      <p:pic>
        <p:nvPicPr>
          <p:cNvPr id="857" name="unnamed.png" descr="unnamed.png"/>
          <p:cNvPicPr>
            <a:picLocks noChangeAspect="1"/>
          </p:cNvPicPr>
          <p:nvPr/>
        </p:nvPicPr>
        <p:blipFill>
          <a:blip r:embed="rId3">
            <a:extLst/>
          </a:blip>
          <a:srcRect l="54803" t="78859" r="28110" b="0"/>
          <a:stretch>
            <a:fillRect/>
          </a:stretch>
        </p:blipFill>
        <p:spPr>
          <a:xfrm flipH="1">
            <a:off x="19745186" y="561445"/>
            <a:ext cx="512268" cy="633908"/>
          </a:xfrm>
          <a:prstGeom prst="rect">
            <a:avLst/>
          </a:prstGeom>
          <a:ln w="12700">
            <a:miter lim="400000"/>
          </a:ln>
        </p:spPr>
      </p:pic>
      <p:pic>
        <p:nvPicPr>
          <p:cNvPr id="858" name="unnamed.png" descr="unnamed.png"/>
          <p:cNvPicPr>
            <a:picLocks noChangeAspect="1"/>
          </p:cNvPicPr>
          <p:nvPr/>
        </p:nvPicPr>
        <p:blipFill>
          <a:blip r:embed="rId3">
            <a:extLst/>
          </a:blip>
          <a:srcRect l="54803" t="78859" r="28110" b="0"/>
          <a:stretch>
            <a:fillRect/>
          </a:stretch>
        </p:blipFill>
        <p:spPr>
          <a:xfrm flipH="1">
            <a:off x="18960685" y="1003635"/>
            <a:ext cx="512268" cy="633908"/>
          </a:xfrm>
          <a:prstGeom prst="rect">
            <a:avLst/>
          </a:prstGeom>
          <a:ln w="12700">
            <a:miter lim="400000"/>
          </a:ln>
        </p:spPr>
      </p:pic>
      <p:pic>
        <p:nvPicPr>
          <p:cNvPr id="859" name="unnamed.png" descr="unnamed.png"/>
          <p:cNvPicPr>
            <a:picLocks noChangeAspect="1"/>
          </p:cNvPicPr>
          <p:nvPr/>
        </p:nvPicPr>
        <p:blipFill>
          <a:blip r:embed="rId3">
            <a:extLst/>
          </a:blip>
          <a:srcRect l="54803" t="78859" r="28110" b="0"/>
          <a:stretch>
            <a:fillRect/>
          </a:stretch>
        </p:blipFill>
        <p:spPr>
          <a:xfrm flipH="1">
            <a:off x="20001369" y="1003635"/>
            <a:ext cx="512268" cy="633908"/>
          </a:xfrm>
          <a:prstGeom prst="rect">
            <a:avLst/>
          </a:prstGeom>
          <a:ln w="12700">
            <a:miter lim="400000"/>
          </a:ln>
        </p:spPr>
      </p:pic>
      <p:pic>
        <p:nvPicPr>
          <p:cNvPr id="860" name="unnamed.png" descr="unnamed.png"/>
          <p:cNvPicPr>
            <a:picLocks noChangeAspect="1"/>
          </p:cNvPicPr>
          <p:nvPr/>
        </p:nvPicPr>
        <p:blipFill>
          <a:blip r:embed="rId3">
            <a:extLst/>
          </a:blip>
          <a:srcRect l="54803" t="78859" r="28110" b="0"/>
          <a:stretch>
            <a:fillRect/>
          </a:stretch>
        </p:blipFill>
        <p:spPr>
          <a:xfrm flipH="1">
            <a:off x="21265967" y="202204"/>
            <a:ext cx="512268" cy="633908"/>
          </a:xfrm>
          <a:prstGeom prst="rect">
            <a:avLst/>
          </a:prstGeom>
          <a:ln w="12700">
            <a:miter lim="400000"/>
          </a:ln>
        </p:spPr>
      </p:pic>
      <p:pic>
        <p:nvPicPr>
          <p:cNvPr id="861" name="unnamed.png" descr="unnamed.png"/>
          <p:cNvPicPr>
            <a:picLocks noChangeAspect="1"/>
          </p:cNvPicPr>
          <p:nvPr/>
        </p:nvPicPr>
        <p:blipFill>
          <a:blip r:embed="rId3">
            <a:extLst/>
          </a:blip>
          <a:srcRect l="54803" t="78859" r="28110" b="0"/>
          <a:stretch>
            <a:fillRect/>
          </a:stretch>
        </p:blipFill>
        <p:spPr>
          <a:xfrm flipH="1">
            <a:off x="20256337" y="898234"/>
            <a:ext cx="512268" cy="633908"/>
          </a:xfrm>
          <a:prstGeom prst="rect">
            <a:avLst/>
          </a:prstGeom>
          <a:ln w="12700">
            <a:miter lim="400000"/>
          </a:ln>
        </p:spPr>
      </p:pic>
      <p:pic>
        <p:nvPicPr>
          <p:cNvPr id="862" name="unnamed.png" descr="unnamed.png"/>
          <p:cNvPicPr>
            <a:picLocks noChangeAspect="1"/>
          </p:cNvPicPr>
          <p:nvPr/>
        </p:nvPicPr>
        <p:blipFill>
          <a:blip r:embed="rId3">
            <a:extLst/>
          </a:blip>
          <a:srcRect l="54803" t="78859" r="28110" b="0"/>
          <a:stretch>
            <a:fillRect/>
          </a:stretch>
        </p:blipFill>
        <p:spPr>
          <a:xfrm flipH="1">
            <a:off x="20584407" y="1302128"/>
            <a:ext cx="512268" cy="633908"/>
          </a:xfrm>
          <a:prstGeom prst="rect">
            <a:avLst/>
          </a:prstGeom>
          <a:ln w="12700">
            <a:miter lim="400000"/>
          </a:ln>
        </p:spPr>
      </p:pic>
      <p:pic>
        <p:nvPicPr>
          <p:cNvPr id="863" name="unnamed.png" descr="unnamed.png"/>
          <p:cNvPicPr>
            <a:picLocks noChangeAspect="1"/>
          </p:cNvPicPr>
          <p:nvPr/>
        </p:nvPicPr>
        <p:blipFill>
          <a:blip r:embed="rId3">
            <a:extLst/>
          </a:blip>
          <a:srcRect l="54803" t="78859" r="28110" b="0"/>
          <a:stretch>
            <a:fillRect/>
          </a:stretch>
        </p:blipFill>
        <p:spPr>
          <a:xfrm flipH="1" rot="10800000">
            <a:off x="17587081" y="1313196"/>
            <a:ext cx="512268" cy="633908"/>
          </a:xfrm>
          <a:prstGeom prst="rect">
            <a:avLst/>
          </a:prstGeom>
          <a:ln w="12700">
            <a:miter lim="400000"/>
          </a:ln>
        </p:spPr>
      </p:pic>
      <p:pic>
        <p:nvPicPr>
          <p:cNvPr id="864" name="unnamed.png" descr="unnamed.png"/>
          <p:cNvPicPr>
            <a:picLocks noChangeAspect="1"/>
          </p:cNvPicPr>
          <p:nvPr/>
        </p:nvPicPr>
        <p:blipFill>
          <a:blip r:embed="rId3">
            <a:extLst/>
          </a:blip>
          <a:srcRect l="54803" t="78859" r="28110" b="0"/>
          <a:stretch>
            <a:fillRect/>
          </a:stretch>
        </p:blipFill>
        <p:spPr>
          <a:xfrm flipH="1" rot="10800000">
            <a:off x="18211465" y="1383163"/>
            <a:ext cx="512268" cy="633908"/>
          </a:xfrm>
          <a:prstGeom prst="rect">
            <a:avLst/>
          </a:prstGeom>
          <a:ln w="12700">
            <a:miter lim="400000"/>
          </a:ln>
        </p:spPr>
      </p:pic>
      <p:pic>
        <p:nvPicPr>
          <p:cNvPr id="865" name="unnamed.png" descr="unnamed.png"/>
          <p:cNvPicPr>
            <a:picLocks noChangeAspect="1"/>
          </p:cNvPicPr>
          <p:nvPr/>
        </p:nvPicPr>
        <p:blipFill>
          <a:blip r:embed="rId3">
            <a:extLst/>
          </a:blip>
          <a:srcRect l="54803" t="78859" r="28110" b="0"/>
          <a:stretch>
            <a:fillRect/>
          </a:stretch>
        </p:blipFill>
        <p:spPr>
          <a:xfrm flipH="1" rot="10800000">
            <a:off x="17923949" y="202106"/>
            <a:ext cx="512268" cy="633908"/>
          </a:xfrm>
          <a:prstGeom prst="rect">
            <a:avLst/>
          </a:prstGeom>
          <a:ln w="12700">
            <a:miter lim="400000"/>
          </a:ln>
        </p:spPr>
      </p:pic>
      <p:pic>
        <p:nvPicPr>
          <p:cNvPr id="866" name="unnamed.png" descr="unnamed.png"/>
          <p:cNvPicPr>
            <a:picLocks noChangeAspect="1"/>
          </p:cNvPicPr>
          <p:nvPr/>
        </p:nvPicPr>
        <p:blipFill>
          <a:blip r:embed="rId3">
            <a:extLst/>
          </a:blip>
          <a:srcRect l="54803" t="78859" r="28110" b="0"/>
          <a:stretch>
            <a:fillRect/>
          </a:stretch>
        </p:blipFill>
        <p:spPr>
          <a:xfrm flipH="1" rot="10800000">
            <a:off x="20689301" y="202106"/>
            <a:ext cx="512268" cy="633908"/>
          </a:xfrm>
          <a:prstGeom prst="rect">
            <a:avLst/>
          </a:prstGeom>
          <a:ln w="12700">
            <a:miter lim="400000"/>
          </a:ln>
        </p:spPr>
      </p:pic>
      <p:pic>
        <p:nvPicPr>
          <p:cNvPr id="867" name="unnamed.png" descr="unnamed.png"/>
          <p:cNvPicPr>
            <a:picLocks noChangeAspect="1"/>
          </p:cNvPicPr>
          <p:nvPr/>
        </p:nvPicPr>
        <p:blipFill>
          <a:blip r:embed="rId3">
            <a:extLst/>
          </a:blip>
          <a:srcRect l="54803" t="78859" r="28110" b="0"/>
          <a:stretch>
            <a:fillRect/>
          </a:stretch>
        </p:blipFill>
        <p:spPr>
          <a:xfrm flipH="1" rot="10800000">
            <a:off x="21371582" y="678196"/>
            <a:ext cx="512268" cy="633908"/>
          </a:xfrm>
          <a:prstGeom prst="rect">
            <a:avLst/>
          </a:prstGeom>
          <a:ln w="12700">
            <a:miter lim="400000"/>
          </a:ln>
        </p:spPr>
      </p:pic>
      <p:pic>
        <p:nvPicPr>
          <p:cNvPr id="868" name="unnamed.png" descr="unnamed.png"/>
          <p:cNvPicPr>
            <a:picLocks noChangeAspect="1"/>
          </p:cNvPicPr>
          <p:nvPr/>
        </p:nvPicPr>
        <p:blipFill>
          <a:blip r:embed="rId3">
            <a:extLst/>
          </a:blip>
          <a:srcRect l="54803" t="78859" r="28110" b="0"/>
          <a:stretch>
            <a:fillRect/>
          </a:stretch>
        </p:blipFill>
        <p:spPr>
          <a:xfrm flipH="1" rot="10800000">
            <a:off x="21295579" y="1313098"/>
            <a:ext cx="512268" cy="633908"/>
          </a:xfrm>
          <a:prstGeom prst="rect">
            <a:avLst/>
          </a:prstGeom>
          <a:ln w="12700">
            <a:miter lim="400000"/>
          </a:ln>
        </p:spPr>
      </p:pic>
      <p:pic>
        <p:nvPicPr>
          <p:cNvPr id="869" name="unnamed.png" descr="unnamed.png"/>
          <p:cNvPicPr>
            <a:picLocks noChangeAspect="1"/>
          </p:cNvPicPr>
          <p:nvPr/>
        </p:nvPicPr>
        <p:blipFill>
          <a:blip r:embed="rId3">
            <a:extLst/>
          </a:blip>
          <a:srcRect l="54803" t="78859" r="28110" b="0"/>
          <a:stretch>
            <a:fillRect/>
          </a:stretch>
        </p:blipFill>
        <p:spPr>
          <a:xfrm rot="10800000">
            <a:off x="19873144" y="1302031"/>
            <a:ext cx="512268" cy="633908"/>
          </a:xfrm>
          <a:prstGeom prst="rect">
            <a:avLst/>
          </a:prstGeom>
          <a:ln w="12700">
            <a:miter lim="400000"/>
          </a:ln>
        </p:spPr>
      </p:pic>
      <p:pic>
        <p:nvPicPr>
          <p:cNvPr id="870" name="unnamed.png" descr="unnamed.png"/>
          <p:cNvPicPr>
            <a:picLocks noChangeAspect="1"/>
          </p:cNvPicPr>
          <p:nvPr/>
        </p:nvPicPr>
        <p:blipFill>
          <a:blip r:embed="rId3">
            <a:extLst/>
          </a:blip>
          <a:srcRect l="54803" t="78859" r="28110" b="0"/>
          <a:stretch>
            <a:fillRect/>
          </a:stretch>
        </p:blipFill>
        <p:spPr>
          <a:xfrm rot="10800000">
            <a:off x="17152665" y="1383163"/>
            <a:ext cx="512268" cy="633908"/>
          </a:xfrm>
          <a:prstGeom prst="rect">
            <a:avLst/>
          </a:prstGeom>
          <a:ln w="12700">
            <a:miter lim="400000"/>
          </a:ln>
        </p:spPr>
      </p:pic>
      <p:pic>
        <p:nvPicPr>
          <p:cNvPr id="871" name="unnamed.png" descr="unnamed.png"/>
          <p:cNvPicPr>
            <a:picLocks noChangeAspect="1"/>
          </p:cNvPicPr>
          <p:nvPr/>
        </p:nvPicPr>
        <p:blipFill>
          <a:blip r:embed="rId3">
            <a:extLst/>
          </a:blip>
          <a:srcRect l="54803" t="78859" r="28110" b="0"/>
          <a:stretch>
            <a:fillRect/>
          </a:stretch>
        </p:blipFill>
        <p:spPr>
          <a:xfrm rot="10800000">
            <a:off x="20866896" y="678196"/>
            <a:ext cx="512268" cy="633908"/>
          </a:xfrm>
          <a:prstGeom prst="rect">
            <a:avLst/>
          </a:prstGeom>
          <a:ln w="12700">
            <a:miter lim="400000"/>
          </a:ln>
        </p:spPr>
      </p:pic>
      <p:pic>
        <p:nvPicPr>
          <p:cNvPr id="872" name="unnamed.png" descr="unnamed.png"/>
          <p:cNvPicPr>
            <a:picLocks noChangeAspect="1"/>
          </p:cNvPicPr>
          <p:nvPr/>
        </p:nvPicPr>
        <p:blipFill>
          <a:blip r:embed="rId3">
            <a:extLst/>
          </a:blip>
          <a:srcRect l="54803" t="78859" r="28110" b="0"/>
          <a:stretch>
            <a:fillRect/>
          </a:stretch>
        </p:blipFill>
        <p:spPr>
          <a:xfrm rot="10800000">
            <a:off x="20162949" y="423325"/>
            <a:ext cx="512268" cy="633908"/>
          </a:xfrm>
          <a:prstGeom prst="rect">
            <a:avLst/>
          </a:prstGeom>
          <a:ln w="12700">
            <a:miter lim="400000"/>
          </a:ln>
        </p:spPr>
      </p:pic>
      <p:pic>
        <p:nvPicPr>
          <p:cNvPr id="873" name="unnamed.png" descr="unnamed.png"/>
          <p:cNvPicPr>
            <a:picLocks noChangeAspect="1"/>
          </p:cNvPicPr>
          <p:nvPr/>
        </p:nvPicPr>
        <p:blipFill>
          <a:blip r:embed="rId3">
            <a:extLst/>
          </a:blip>
          <a:srcRect l="54803" t="78859" r="28110" b="0"/>
          <a:stretch>
            <a:fillRect/>
          </a:stretch>
        </p:blipFill>
        <p:spPr>
          <a:xfrm rot="10800000">
            <a:off x="20913744" y="1003537"/>
            <a:ext cx="512268" cy="633908"/>
          </a:xfrm>
          <a:prstGeom prst="rect">
            <a:avLst/>
          </a:prstGeom>
          <a:ln w="12700">
            <a:miter lim="400000"/>
          </a:ln>
        </p:spPr>
      </p:pic>
      <p:pic>
        <p:nvPicPr>
          <p:cNvPr id="874" name="unnamed.png" descr="unnamed.png"/>
          <p:cNvPicPr>
            <a:picLocks noChangeAspect="1"/>
          </p:cNvPicPr>
          <p:nvPr/>
        </p:nvPicPr>
        <p:blipFill>
          <a:blip r:embed="rId3">
            <a:extLst/>
          </a:blip>
          <a:srcRect l="54803" t="78859" r="28110" b="0"/>
          <a:stretch>
            <a:fillRect/>
          </a:stretch>
        </p:blipFill>
        <p:spPr>
          <a:xfrm>
            <a:off x="16332003" y="327971"/>
            <a:ext cx="512268" cy="633908"/>
          </a:xfrm>
          <a:prstGeom prst="rect">
            <a:avLst/>
          </a:prstGeom>
          <a:ln w="12700">
            <a:miter lim="400000"/>
          </a:ln>
        </p:spPr>
      </p:pic>
      <p:pic>
        <p:nvPicPr>
          <p:cNvPr id="875" name="unnamed.png" descr="unnamed.png"/>
          <p:cNvPicPr>
            <a:picLocks noChangeAspect="1"/>
          </p:cNvPicPr>
          <p:nvPr/>
        </p:nvPicPr>
        <p:blipFill>
          <a:blip r:embed="rId3">
            <a:extLst/>
          </a:blip>
          <a:srcRect l="54803" t="78859" r="28110" b="0"/>
          <a:stretch>
            <a:fillRect/>
          </a:stretch>
        </p:blipFill>
        <p:spPr>
          <a:xfrm flipH="1" rot="10800000">
            <a:off x="15819535" y="316406"/>
            <a:ext cx="486913" cy="602532"/>
          </a:xfrm>
          <a:prstGeom prst="rect">
            <a:avLst/>
          </a:prstGeom>
          <a:ln w="12700">
            <a:miter lim="400000"/>
          </a:ln>
        </p:spPr>
      </p:pic>
      <p:pic>
        <p:nvPicPr>
          <p:cNvPr id="876" name="unnamed.png" descr="unnamed.png"/>
          <p:cNvPicPr>
            <a:picLocks noChangeAspect="1"/>
          </p:cNvPicPr>
          <p:nvPr/>
        </p:nvPicPr>
        <p:blipFill>
          <a:blip r:embed="rId3">
            <a:extLst/>
          </a:blip>
          <a:srcRect l="54803" t="78859" r="28110" b="0"/>
          <a:stretch>
            <a:fillRect/>
          </a:stretch>
        </p:blipFill>
        <p:spPr>
          <a:xfrm flipH="1">
            <a:off x="17667864" y="898234"/>
            <a:ext cx="512268" cy="633908"/>
          </a:xfrm>
          <a:prstGeom prst="rect">
            <a:avLst/>
          </a:prstGeom>
          <a:ln w="12700">
            <a:miter lim="400000"/>
          </a:ln>
        </p:spPr>
      </p:pic>
      <p:pic>
        <p:nvPicPr>
          <p:cNvPr id="877" name="unnamed.png" descr="unnamed.png"/>
          <p:cNvPicPr>
            <a:picLocks noChangeAspect="1"/>
          </p:cNvPicPr>
          <p:nvPr/>
        </p:nvPicPr>
        <p:blipFill>
          <a:blip r:embed="rId3">
            <a:extLst/>
          </a:blip>
          <a:srcRect l="54803" t="78859" r="28110" b="0"/>
          <a:stretch>
            <a:fillRect/>
          </a:stretch>
        </p:blipFill>
        <p:spPr>
          <a:xfrm flipH="1">
            <a:off x="17152665" y="202204"/>
            <a:ext cx="512268" cy="633908"/>
          </a:xfrm>
          <a:prstGeom prst="rect">
            <a:avLst/>
          </a:prstGeom>
          <a:ln w="12700">
            <a:miter lim="400000"/>
          </a:ln>
        </p:spPr>
      </p:pic>
      <p:pic>
        <p:nvPicPr>
          <p:cNvPr id="878" name="unnamed.png" descr="unnamed.png"/>
          <p:cNvPicPr>
            <a:picLocks noChangeAspect="1"/>
          </p:cNvPicPr>
          <p:nvPr/>
        </p:nvPicPr>
        <p:blipFill>
          <a:blip r:embed="rId3">
            <a:extLst/>
          </a:blip>
          <a:srcRect l="54803" t="78859" r="28110" b="0"/>
          <a:stretch>
            <a:fillRect/>
          </a:stretch>
        </p:blipFill>
        <p:spPr>
          <a:xfrm flipH="1">
            <a:off x="15648484" y="1314828"/>
            <a:ext cx="512268" cy="633908"/>
          </a:xfrm>
          <a:prstGeom prst="rect">
            <a:avLst/>
          </a:prstGeom>
          <a:ln w="12700">
            <a:miter lim="400000"/>
          </a:ln>
        </p:spPr>
      </p:pic>
      <p:pic>
        <p:nvPicPr>
          <p:cNvPr id="879" name="unnamed.png" descr="unnamed.png"/>
          <p:cNvPicPr>
            <a:picLocks noChangeAspect="1"/>
          </p:cNvPicPr>
          <p:nvPr/>
        </p:nvPicPr>
        <p:blipFill>
          <a:blip r:embed="rId3">
            <a:extLst/>
          </a:blip>
          <a:srcRect l="54803" t="78859" r="28110" b="0"/>
          <a:stretch>
            <a:fillRect/>
          </a:stretch>
        </p:blipFill>
        <p:spPr>
          <a:xfrm flipH="1">
            <a:off x="16332101" y="1375561"/>
            <a:ext cx="512268" cy="633908"/>
          </a:xfrm>
          <a:prstGeom prst="rect">
            <a:avLst/>
          </a:prstGeom>
          <a:ln w="12700">
            <a:miter lim="400000"/>
          </a:ln>
        </p:spPr>
      </p:pic>
      <p:pic>
        <p:nvPicPr>
          <p:cNvPr id="880" name="unnamed.png" descr="unnamed.png"/>
          <p:cNvPicPr>
            <a:picLocks noChangeAspect="1"/>
          </p:cNvPicPr>
          <p:nvPr/>
        </p:nvPicPr>
        <p:blipFill>
          <a:blip r:embed="rId3">
            <a:extLst/>
          </a:blip>
          <a:srcRect l="54803" t="78859" r="28110" b="0"/>
          <a:stretch>
            <a:fillRect/>
          </a:stretch>
        </p:blipFill>
        <p:spPr>
          <a:xfrm>
            <a:off x="16872265" y="1503793"/>
            <a:ext cx="512268" cy="633908"/>
          </a:xfrm>
          <a:prstGeom prst="rect">
            <a:avLst/>
          </a:prstGeom>
          <a:ln w="12700">
            <a:miter lim="400000"/>
          </a:ln>
        </p:spPr>
      </p:pic>
      <p:pic>
        <p:nvPicPr>
          <p:cNvPr id="881" name="unnamed.png" descr="unnamed.png"/>
          <p:cNvPicPr>
            <a:picLocks noChangeAspect="1"/>
          </p:cNvPicPr>
          <p:nvPr/>
        </p:nvPicPr>
        <p:blipFill>
          <a:blip r:embed="rId3">
            <a:extLst/>
          </a:blip>
          <a:srcRect l="54803" t="78859" r="28110" b="0"/>
          <a:stretch>
            <a:fillRect/>
          </a:stretch>
        </p:blipFill>
        <p:spPr>
          <a:xfrm>
            <a:off x="16983439" y="1003635"/>
            <a:ext cx="512268" cy="633908"/>
          </a:xfrm>
          <a:prstGeom prst="rect">
            <a:avLst/>
          </a:prstGeom>
          <a:ln w="12700">
            <a:miter lim="400000"/>
          </a:ln>
        </p:spPr>
      </p:pic>
      <p:pic>
        <p:nvPicPr>
          <p:cNvPr id="882" name="unnamed.png" descr="unnamed.png"/>
          <p:cNvPicPr>
            <a:picLocks noChangeAspect="1"/>
          </p:cNvPicPr>
          <p:nvPr/>
        </p:nvPicPr>
        <p:blipFill>
          <a:blip r:embed="rId3">
            <a:extLst/>
          </a:blip>
          <a:srcRect l="54803" t="78859" r="28110" b="0"/>
          <a:stretch>
            <a:fillRect/>
          </a:stretch>
        </p:blipFill>
        <p:spPr>
          <a:xfrm>
            <a:off x="17720549" y="1493655"/>
            <a:ext cx="512268" cy="633908"/>
          </a:xfrm>
          <a:prstGeom prst="rect">
            <a:avLst/>
          </a:prstGeom>
          <a:ln w="12700">
            <a:miter lim="400000"/>
          </a:ln>
        </p:spPr>
      </p:pic>
      <p:pic>
        <p:nvPicPr>
          <p:cNvPr id="883" name="unnamed.png" descr="unnamed.png"/>
          <p:cNvPicPr>
            <a:picLocks noChangeAspect="1"/>
          </p:cNvPicPr>
          <p:nvPr/>
        </p:nvPicPr>
        <p:blipFill>
          <a:blip r:embed="rId3">
            <a:extLst/>
          </a:blip>
          <a:srcRect l="54803" t="78859" r="28110" b="0"/>
          <a:stretch>
            <a:fillRect/>
          </a:stretch>
        </p:blipFill>
        <p:spPr>
          <a:xfrm>
            <a:off x="16659363" y="202204"/>
            <a:ext cx="512268" cy="633908"/>
          </a:xfrm>
          <a:prstGeom prst="rect">
            <a:avLst/>
          </a:prstGeom>
          <a:ln w="12700">
            <a:miter lim="400000"/>
          </a:ln>
        </p:spPr>
      </p:pic>
      <p:pic>
        <p:nvPicPr>
          <p:cNvPr id="884" name="unnamed.png" descr="unnamed.png"/>
          <p:cNvPicPr>
            <a:picLocks noChangeAspect="1"/>
          </p:cNvPicPr>
          <p:nvPr/>
        </p:nvPicPr>
        <p:blipFill>
          <a:blip r:embed="rId3">
            <a:extLst/>
          </a:blip>
          <a:srcRect l="54803" t="78859" r="28110" b="0"/>
          <a:stretch>
            <a:fillRect/>
          </a:stretch>
        </p:blipFill>
        <p:spPr>
          <a:xfrm>
            <a:off x="18596279" y="561445"/>
            <a:ext cx="512268" cy="633908"/>
          </a:xfrm>
          <a:prstGeom prst="rect">
            <a:avLst/>
          </a:prstGeom>
          <a:ln w="12700">
            <a:miter lim="400000"/>
          </a:ln>
        </p:spPr>
      </p:pic>
      <p:pic>
        <p:nvPicPr>
          <p:cNvPr id="885" name="unnamed.png" descr="unnamed.png"/>
          <p:cNvPicPr>
            <a:picLocks noChangeAspect="1"/>
          </p:cNvPicPr>
          <p:nvPr/>
        </p:nvPicPr>
        <p:blipFill>
          <a:blip r:embed="rId3">
            <a:extLst/>
          </a:blip>
          <a:srcRect l="54803" t="78859" r="28110" b="0"/>
          <a:stretch>
            <a:fillRect/>
          </a:stretch>
        </p:blipFill>
        <p:spPr>
          <a:xfrm>
            <a:off x="15065338" y="996291"/>
            <a:ext cx="512268" cy="633908"/>
          </a:xfrm>
          <a:prstGeom prst="rect">
            <a:avLst/>
          </a:prstGeom>
          <a:ln w="12700">
            <a:miter lim="400000"/>
          </a:ln>
        </p:spPr>
      </p:pic>
      <p:pic>
        <p:nvPicPr>
          <p:cNvPr id="886" name="unnamed.png" descr="unnamed.png"/>
          <p:cNvPicPr>
            <a:picLocks noChangeAspect="1"/>
          </p:cNvPicPr>
          <p:nvPr/>
        </p:nvPicPr>
        <p:blipFill>
          <a:blip r:embed="rId3">
            <a:extLst/>
          </a:blip>
          <a:srcRect l="54803" t="78859" r="28110" b="0"/>
          <a:stretch>
            <a:fillRect/>
          </a:stretch>
        </p:blipFill>
        <p:spPr>
          <a:xfrm flipH="1">
            <a:off x="17377650" y="1417455"/>
            <a:ext cx="512268" cy="633908"/>
          </a:xfrm>
          <a:prstGeom prst="rect">
            <a:avLst/>
          </a:prstGeom>
          <a:ln w="12700">
            <a:miter lim="400000"/>
          </a:ln>
        </p:spPr>
      </p:pic>
      <p:pic>
        <p:nvPicPr>
          <p:cNvPr id="887" name="unnamed.png" descr="unnamed.png"/>
          <p:cNvPicPr>
            <a:picLocks noChangeAspect="1"/>
          </p:cNvPicPr>
          <p:nvPr/>
        </p:nvPicPr>
        <p:blipFill>
          <a:blip r:embed="rId3">
            <a:extLst/>
          </a:blip>
          <a:srcRect l="54803" t="78859" r="28110" b="0"/>
          <a:stretch>
            <a:fillRect/>
          </a:stretch>
        </p:blipFill>
        <p:spPr>
          <a:xfrm flipH="1">
            <a:off x="17203997" y="561445"/>
            <a:ext cx="512268" cy="633908"/>
          </a:xfrm>
          <a:prstGeom prst="rect">
            <a:avLst/>
          </a:prstGeom>
          <a:ln w="12700">
            <a:miter lim="400000"/>
          </a:ln>
        </p:spPr>
      </p:pic>
      <p:pic>
        <p:nvPicPr>
          <p:cNvPr id="888" name="unnamed.png" descr="unnamed.png"/>
          <p:cNvPicPr>
            <a:picLocks noChangeAspect="1"/>
          </p:cNvPicPr>
          <p:nvPr/>
        </p:nvPicPr>
        <p:blipFill>
          <a:blip r:embed="rId3">
            <a:extLst/>
          </a:blip>
          <a:srcRect l="54803" t="78859" r="28110" b="0"/>
          <a:stretch>
            <a:fillRect/>
          </a:stretch>
        </p:blipFill>
        <p:spPr>
          <a:xfrm flipH="1">
            <a:off x="16782470" y="678293"/>
            <a:ext cx="512268" cy="633908"/>
          </a:xfrm>
          <a:prstGeom prst="rect">
            <a:avLst/>
          </a:prstGeom>
          <a:ln w="12700">
            <a:miter lim="400000"/>
          </a:ln>
        </p:spPr>
      </p:pic>
      <p:pic>
        <p:nvPicPr>
          <p:cNvPr id="889" name="unnamed.png" descr="unnamed.png"/>
          <p:cNvPicPr>
            <a:picLocks noChangeAspect="1"/>
          </p:cNvPicPr>
          <p:nvPr/>
        </p:nvPicPr>
        <p:blipFill>
          <a:blip r:embed="rId3">
            <a:extLst/>
          </a:blip>
          <a:srcRect l="54803" t="78859" r="28110" b="0"/>
          <a:stretch>
            <a:fillRect/>
          </a:stretch>
        </p:blipFill>
        <p:spPr>
          <a:xfrm flipH="1">
            <a:off x="17716362" y="561445"/>
            <a:ext cx="512268" cy="633908"/>
          </a:xfrm>
          <a:prstGeom prst="rect">
            <a:avLst/>
          </a:prstGeom>
          <a:ln w="12700">
            <a:miter lim="400000"/>
          </a:ln>
        </p:spPr>
      </p:pic>
      <p:pic>
        <p:nvPicPr>
          <p:cNvPr id="890" name="unnamed.png" descr="unnamed.png"/>
          <p:cNvPicPr>
            <a:picLocks noChangeAspect="1"/>
          </p:cNvPicPr>
          <p:nvPr/>
        </p:nvPicPr>
        <p:blipFill>
          <a:blip r:embed="rId3">
            <a:extLst/>
          </a:blip>
          <a:srcRect l="54803" t="78859" r="28110" b="0"/>
          <a:stretch>
            <a:fillRect/>
          </a:stretch>
        </p:blipFill>
        <p:spPr>
          <a:xfrm flipH="1">
            <a:off x="20559040" y="678293"/>
            <a:ext cx="512268" cy="633908"/>
          </a:xfrm>
          <a:prstGeom prst="rect">
            <a:avLst/>
          </a:prstGeom>
          <a:ln w="12700">
            <a:miter lim="400000"/>
          </a:ln>
        </p:spPr>
      </p:pic>
      <p:pic>
        <p:nvPicPr>
          <p:cNvPr id="891" name="unnamed.png" descr="unnamed.png"/>
          <p:cNvPicPr>
            <a:picLocks noChangeAspect="1"/>
          </p:cNvPicPr>
          <p:nvPr/>
        </p:nvPicPr>
        <p:blipFill>
          <a:blip r:embed="rId3">
            <a:extLst/>
          </a:blip>
          <a:srcRect l="54803" t="78859" r="28110" b="0"/>
          <a:stretch>
            <a:fillRect/>
          </a:stretch>
        </p:blipFill>
        <p:spPr>
          <a:xfrm flipH="1">
            <a:off x="18037056" y="898234"/>
            <a:ext cx="512268" cy="633908"/>
          </a:xfrm>
          <a:prstGeom prst="rect">
            <a:avLst/>
          </a:prstGeom>
          <a:ln w="12700">
            <a:miter lim="400000"/>
          </a:ln>
        </p:spPr>
      </p:pic>
      <p:pic>
        <p:nvPicPr>
          <p:cNvPr id="892" name="unnamed.png" descr="unnamed.png"/>
          <p:cNvPicPr>
            <a:picLocks noChangeAspect="1"/>
          </p:cNvPicPr>
          <p:nvPr/>
        </p:nvPicPr>
        <p:blipFill>
          <a:blip r:embed="rId3">
            <a:extLst/>
          </a:blip>
          <a:srcRect l="54803" t="78859" r="28110" b="0"/>
          <a:stretch>
            <a:fillRect/>
          </a:stretch>
        </p:blipFill>
        <p:spPr>
          <a:xfrm flipH="1">
            <a:off x="18922845" y="717674"/>
            <a:ext cx="512268" cy="633908"/>
          </a:xfrm>
          <a:prstGeom prst="rect">
            <a:avLst/>
          </a:prstGeom>
          <a:ln w="12700">
            <a:miter lim="400000"/>
          </a:ln>
        </p:spPr>
      </p:pic>
      <p:pic>
        <p:nvPicPr>
          <p:cNvPr id="893" name="unnamed.png" descr="unnamed.png"/>
          <p:cNvPicPr>
            <a:picLocks noChangeAspect="1"/>
          </p:cNvPicPr>
          <p:nvPr/>
        </p:nvPicPr>
        <p:blipFill>
          <a:blip r:embed="rId3">
            <a:extLst/>
          </a:blip>
          <a:srcRect l="54803" t="78859" r="28110" b="0"/>
          <a:stretch>
            <a:fillRect/>
          </a:stretch>
        </p:blipFill>
        <p:spPr>
          <a:xfrm flipH="1" rot="10800000">
            <a:off x="16485848" y="898136"/>
            <a:ext cx="512268" cy="633908"/>
          </a:xfrm>
          <a:prstGeom prst="rect">
            <a:avLst/>
          </a:prstGeom>
          <a:ln w="12700">
            <a:miter lim="400000"/>
          </a:ln>
        </p:spPr>
      </p:pic>
      <p:pic>
        <p:nvPicPr>
          <p:cNvPr id="894" name="unnamed.png" descr="unnamed.png"/>
          <p:cNvPicPr>
            <a:picLocks noChangeAspect="1"/>
          </p:cNvPicPr>
          <p:nvPr/>
        </p:nvPicPr>
        <p:blipFill>
          <a:blip r:embed="rId3">
            <a:extLst/>
          </a:blip>
          <a:srcRect l="54803" t="78859" r="28110" b="0"/>
          <a:stretch>
            <a:fillRect/>
          </a:stretch>
        </p:blipFill>
        <p:spPr>
          <a:xfrm flipH="1" rot="10800000">
            <a:off x="16173749" y="898136"/>
            <a:ext cx="512268" cy="633908"/>
          </a:xfrm>
          <a:prstGeom prst="rect">
            <a:avLst/>
          </a:prstGeom>
          <a:ln w="12700">
            <a:miter lim="400000"/>
          </a:ln>
        </p:spPr>
      </p:pic>
      <p:pic>
        <p:nvPicPr>
          <p:cNvPr id="895" name="unnamed.png" descr="unnamed.png"/>
          <p:cNvPicPr>
            <a:picLocks noChangeAspect="1"/>
          </p:cNvPicPr>
          <p:nvPr/>
        </p:nvPicPr>
        <p:blipFill>
          <a:blip r:embed="rId3">
            <a:extLst/>
          </a:blip>
          <a:srcRect l="54803" t="78859" r="28110" b="0"/>
          <a:stretch>
            <a:fillRect/>
          </a:stretch>
        </p:blipFill>
        <p:spPr>
          <a:xfrm flipH="1" rot="10800000">
            <a:off x="17367610" y="862678"/>
            <a:ext cx="512268" cy="633908"/>
          </a:xfrm>
          <a:prstGeom prst="rect">
            <a:avLst/>
          </a:prstGeom>
          <a:ln w="12700">
            <a:miter lim="400000"/>
          </a:ln>
        </p:spPr>
      </p:pic>
      <p:pic>
        <p:nvPicPr>
          <p:cNvPr id="896" name="unnamed.png" descr="unnamed.png"/>
          <p:cNvPicPr>
            <a:picLocks noChangeAspect="1"/>
          </p:cNvPicPr>
          <p:nvPr/>
        </p:nvPicPr>
        <p:blipFill>
          <a:blip r:embed="rId3">
            <a:extLst/>
          </a:blip>
          <a:srcRect l="54803" t="78859" r="28110" b="0"/>
          <a:stretch>
            <a:fillRect/>
          </a:stretch>
        </p:blipFill>
        <p:spPr>
          <a:xfrm flipH="1" rot="10800000">
            <a:off x="17978493" y="1003537"/>
            <a:ext cx="512268" cy="633908"/>
          </a:xfrm>
          <a:prstGeom prst="rect">
            <a:avLst/>
          </a:prstGeom>
          <a:ln w="12700">
            <a:miter lim="400000"/>
          </a:ln>
        </p:spPr>
      </p:pic>
      <p:pic>
        <p:nvPicPr>
          <p:cNvPr id="897" name="unnamed.png" descr="unnamed.png"/>
          <p:cNvPicPr>
            <a:picLocks noChangeAspect="1"/>
          </p:cNvPicPr>
          <p:nvPr/>
        </p:nvPicPr>
        <p:blipFill>
          <a:blip r:embed="rId3">
            <a:extLst/>
          </a:blip>
          <a:srcRect l="54803" t="78859" r="28110" b="0"/>
          <a:stretch>
            <a:fillRect/>
          </a:stretch>
        </p:blipFill>
        <p:spPr>
          <a:xfrm flipH="1" rot="10800000">
            <a:off x="19233934" y="495960"/>
            <a:ext cx="512268" cy="633908"/>
          </a:xfrm>
          <a:prstGeom prst="rect">
            <a:avLst/>
          </a:prstGeom>
          <a:ln w="12700">
            <a:miter lim="400000"/>
          </a:ln>
        </p:spPr>
      </p:pic>
      <p:pic>
        <p:nvPicPr>
          <p:cNvPr id="898" name="unnamed.png" descr="unnamed.png"/>
          <p:cNvPicPr>
            <a:picLocks noChangeAspect="1"/>
          </p:cNvPicPr>
          <p:nvPr/>
        </p:nvPicPr>
        <p:blipFill>
          <a:blip r:embed="rId3">
            <a:extLst/>
          </a:blip>
          <a:srcRect l="54803" t="78859" r="28110" b="0"/>
          <a:stretch>
            <a:fillRect/>
          </a:stretch>
        </p:blipFill>
        <p:spPr>
          <a:xfrm flipH="1" rot="10800000">
            <a:off x="18574468" y="898136"/>
            <a:ext cx="512268" cy="633908"/>
          </a:xfrm>
          <a:prstGeom prst="rect">
            <a:avLst/>
          </a:prstGeom>
          <a:ln w="12700">
            <a:miter lim="400000"/>
          </a:ln>
        </p:spPr>
      </p:pic>
      <p:pic>
        <p:nvPicPr>
          <p:cNvPr id="899" name="unnamed.png" descr="unnamed.png"/>
          <p:cNvPicPr>
            <a:picLocks noChangeAspect="1"/>
          </p:cNvPicPr>
          <p:nvPr/>
        </p:nvPicPr>
        <p:blipFill>
          <a:blip r:embed="rId3">
            <a:extLst/>
          </a:blip>
          <a:srcRect l="54803" t="78859" r="28110" b="0"/>
          <a:stretch>
            <a:fillRect/>
          </a:stretch>
        </p:blipFill>
        <p:spPr>
          <a:xfrm rot="10800000">
            <a:off x="18119648" y="423325"/>
            <a:ext cx="512268" cy="633908"/>
          </a:xfrm>
          <a:prstGeom prst="rect">
            <a:avLst/>
          </a:prstGeom>
          <a:ln w="12700">
            <a:miter lim="400000"/>
          </a:ln>
        </p:spPr>
      </p:pic>
      <p:pic>
        <p:nvPicPr>
          <p:cNvPr id="900" name="unnamed.png" descr="unnamed.png"/>
          <p:cNvPicPr>
            <a:picLocks noChangeAspect="1"/>
          </p:cNvPicPr>
          <p:nvPr/>
        </p:nvPicPr>
        <p:blipFill>
          <a:blip r:embed="rId3">
            <a:extLst/>
          </a:blip>
          <a:srcRect l="54803" t="78859" r="28110" b="0"/>
          <a:stretch>
            <a:fillRect/>
          </a:stretch>
        </p:blipFill>
        <p:spPr>
          <a:xfrm rot="10800000">
            <a:off x="15749433" y="1436622"/>
            <a:ext cx="512268" cy="633908"/>
          </a:xfrm>
          <a:prstGeom prst="rect">
            <a:avLst/>
          </a:prstGeom>
          <a:ln w="12700">
            <a:miter lim="400000"/>
          </a:ln>
        </p:spPr>
      </p:pic>
      <p:pic>
        <p:nvPicPr>
          <p:cNvPr id="901" name="unnamed.png" descr="unnamed.png"/>
          <p:cNvPicPr>
            <a:picLocks noChangeAspect="1"/>
          </p:cNvPicPr>
          <p:nvPr/>
        </p:nvPicPr>
        <p:blipFill>
          <a:blip r:embed="rId3">
            <a:extLst/>
          </a:blip>
          <a:srcRect l="54803" t="78859" r="28110" b="0"/>
          <a:stretch>
            <a:fillRect/>
          </a:stretch>
        </p:blipFill>
        <p:spPr>
          <a:xfrm rot="10800000">
            <a:off x="19348312" y="862678"/>
            <a:ext cx="512268" cy="633908"/>
          </a:xfrm>
          <a:prstGeom prst="rect">
            <a:avLst/>
          </a:prstGeom>
          <a:ln w="12700">
            <a:miter lim="400000"/>
          </a:ln>
        </p:spPr>
      </p:pic>
      <p:pic>
        <p:nvPicPr>
          <p:cNvPr id="902" name="unnamed.png" descr="unnamed.png"/>
          <p:cNvPicPr>
            <a:picLocks noChangeAspect="1"/>
          </p:cNvPicPr>
          <p:nvPr/>
        </p:nvPicPr>
        <p:blipFill>
          <a:blip r:embed="rId3">
            <a:extLst/>
          </a:blip>
          <a:srcRect l="54803" t="78859" r="28110" b="0"/>
          <a:stretch>
            <a:fillRect/>
          </a:stretch>
        </p:blipFill>
        <p:spPr>
          <a:xfrm rot="10800000">
            <a:off x="18779998" y="202106"/>
            <a:ext cx="512268" cy="633908"/>
          </a:xfrm>
          <a:prstGeom prst="rect">
            <a:avLst/>
          </a:prstGeom>
          <a:ln w="12700">
            <a:miter lim="400000"/>
          </a:ln>
        </p:spPr>
      </p:pic>
      <p:pic>
        <p:nvPicPr>
          <p:cNvPr id="903" name="unnamed.png" descr="unnamed.png"/>
          <p:cNvPicPr>
            <a:picLocks noChangeAspect="1"/>
          </p:cNvPicPr>
          <p:nvPr/>
        </p:nvPicPr>
        <p:blipFill>
          <a:blip r:embed="rId3">
            <a:extLst/>
          </a:blip>
          <a:srcRect l="54803" t="78859" r="28110" b="0"/>
          <a:stretch>
            <a:fillRect/>
          </a:stretch>
        </p:blipFill>
        <p:spPr>
          <a:xfrm rot="10800000">
            <a:off x="19390482" y="316406"/>
            <a:ext cx="512268" cy="633908"/>
          </a:xfrm>
          <a:prstGeom prst="rect">
            <a:avLst/>
          </a:prstGeom>
          <a:ln w="12700">
            <a:miter lim="400000"/>
          </a:ln>
        </p:spPr>
      </p:pic>
      <p:pic>
        <p:nvPicPr>
          <p:cNvPr id="904" name="unnamed.png" descr="unnamed.png"/>
          <p:cNvPicPr>
            <a:picLocks noChangeAspect="1"/>
          </p:cNvPicPr>
          <p:nvPr/>
        </p:nvPicPr>
        <p:blipFill>
          <a:blip r:embed="rId3">
            <a:extLst/>
          </a:blip>
          <a:srcRect l="54803" t="78859" r="28110" b="0"/>
          <a:stretch>
            <a:fillRect/>
          </a:stretch>
        </p:blipFill>
        <p:spPr>
          <a:xfrm>
            <a:off x="19720632" y="898234"/>
            <a:ext cx="512268" cy="633908"/>
          </a:xfrm>
          <a:prstGeom prst="rect">
            <a:avLst/>
          </a:prstGeom>
          <a:ln w="12700">
            <a:miter lim="400000"/>
          </a:ln>
        </p:spPr>
      </p:pic>
      <p:pic>
        <p:nvPicPr>
          <p:cNvPr id="905" name="unnamed.png" descr="unnamed.png"/>
          <p:cNvPicPr>
            <a:picLocks noChangeAspect="1"/>
          </p:cNvPicPr>
          <p:nvPr/>
        </p:nvPicPr>
        <p:blipFill>
          <a:blip r:embed="rId3">
            <a:extLst/>
          </a:blip>
          <a:srcRect l="54803" t="78859" r="28110" b="0"/>
          <a:stretch>
            <a:fillRect/>
          </a:stretch>
        </p:blipFill>
        <p:spPr>
          <a:xfrm flipH="1" rot="10800000">
            <a:off x="15821887" y="678196"/>
            <a:ext cx="512268" cy="633908"/>
          </a:xfrm>
          <a:prstGeom prst="rect">
            <a:avLst/>
          </a:prstGeom>
          <a:ln w="12700">
            <a:miter lim="400000"/>
          </a:ln>
        </p:spPr>
      </p:pic>
      <p:pic>
        <p:nvPicPr>
          <p:cNvPr id="906" name="unnamed.png" descr="unnamed.png"/>
          <p:cNvPicPr>
            <a:picLocks noChangeAspect="1"/>
          </p:cNvPicPr>
          <p:nvPr/>
        </p:nvPicPr>
        <p:blipFill>
          <a:blip r:embed="rId3">
            <a:extLst/>
          </a:blip>
          <a:srcRect l="54803" t="78859" r="28110" b="0"/>
          <a:stretch>
            <a:fillRect/>
          </a:stretch>
        </p:blipFill>
        <p:spPr>
          <a:xfrm flipH="1">
            <a:off x="15511537" y="898234"/>
            <a:ext cx="512268" cy="633908"/>
          </a:xfrm>
          <a:prstGeom prst="rect">
            <a:avLst/>
          </a:prstGeom>
          <a:ln w="12700">
            <a:miter lim="400000"/>
          </a:ln>
        </p:spPr>
      </p:pic>
      <p:pic>
        <p:nvPicPr>
          <p:cNvPr id="907" name="unnamed.png" descr="unnamed.png"/>
          <p:cNvPicPr>
            <a:picLocks noChangeAspect="1"/>
          </p:cNvPicPr>
          <p:nvPr/>
        </p:nvPicPr>
        <p:blipFill>
          <a:blip r:embed="rId3">
            <a:extLst/>
          </a:blip>
          <a:srcRect l="54803" t="78859" r="28110" b="0"/>
          <a:stretch>
            <a:fillRect/>
          </a:stretch>
        </p:blipFill>
        <p:spPr>
          <a:xfrm flipH="1">
            <a:off x="15228559" y="1465712"/>
            <a:ext cx="512268" cy="633908"/>
          </a:xfrm>
          <a:prstGeom prst="rect">
            <a:avLst/>
          </a:prstGeom>
          <a:ln w="12700">
            <a:miter lim="400000"/>
          </a:ln>
        </p:spPr>
      </p:pic>
      <p:pic>
        <p:nvPicPr>
          <p:cNvPr id="908" name="unnamed.png" descr="unnamed.png"/>
          <p:cNvPicPr>
            <a:picLocks noChangeAspect="1"/>
          </p:cNvPicPr>
          <p:nvPr/>
        </p:nvPicPr>
        <p:blipFill>
          <a:blip r:embed="rId3">
            <a:extLst/>
          </a:blip>
          <a:srcRect l="54803" t="78859" r="28110" b="0"/>
          <a:stretch>
            <a:fillRect/>
          </a:stretch>
        </p:blipFill>
        <p:spPr>
          <a:xfrm flipH="1">
            <a:off x="15228559" y="496057"/>
            <a:ext cx="512268" cy="633908"/>
          </a:xfrm>
          <a:prstGeom prst="rect">
            <a:avLst/>
          </a:prstGeom>
          <a:ln w="12700">
            <a:miter lim="400000"/>
          </a:ln>
        </p:spPr>
      </p:pic>
      <p:pic>
        <p:nvPicPr>
          <p:cNvPr id="909" name="unnamed.png" descr="unnamed.png"/>
          <p:cNvPicPr>
            <a:picLocks noChangeAspect="1"/>
          </p:cNvPicPr>
          <p:nvPr/>
        </p:nvPicPr>
        <p:blipFill>
          <a:blip r:embed="rId3">
            <a:extLst/>
          </a:blip>
          <a:srcRect l="54803" t="78859" r="28110" b="0"/>
          <a:stretch>
            <a:fillRect/>
          </a:stretch>
        </p:blipFill>
        <p:spPr>
          <a:xfrm flipH="1">
            <a:off x="14861499" y="496057"/>
            <a:ext cx="512268" cy="63390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2" name="Circle"/>
          <p:cNvSpPr/>
          <p:nvPr/>
        </p:nvSpPr>
        <p:spPr>
          <a:xfrm>
            <a:off x="206121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13" name="Circle"/>
          <p:cNvSpPr/>
          <p:nvPr/>
        </p:nvSpPr>
        <p:spPr>
          <a:xfrm>
            <a:off x="20612100" y="34290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14" name="Circle"/>
          <p:cNvSpPr/>
          <p:nvPr/>
        </p:nvSpPr>
        <p:spPr>
          <a:xfrm>
            <a:off x="20510500" y="34290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15" name="Circle"/>
          <p:cNvSpPr/>
          <p:nvPr/>
        </p:nvSpPr>
        <p:spPr>
          <a:xfrm>
            <a:off x="21551900" y="90558"/>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16" name="Circle"/>
          <p:cNvSpPr/>
          <p:nvPr/>
        </p:nvSpPr>
        <p:spPr>
          <a:xfrm>
            <a:off x="21551900" y="90558"/>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17" name="Circle"/>
          <p:cNvSpPr/>
          <p:nvPr/>
        </p:nvSpPr>
        <p:spPr>
          <a:xfrm>
            <a:off x="21551900" y="90558"/>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18" name="Circle"/>
          <p:cNvSpPr/>
          <p:nvPr/>
        </p:nvSpPr>
        <p:spPr>
          <a:xfrm>
            <a:off x="21831300" y="90558"/>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19" name="Circle"/>
          <p:cNvSpPr/>
          <p:nvPr/>
        </p:nvSpPr>
        <p:spPr>
          <a:xfrm>
            <a:off x="21221700" y="90558"/>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0" name="Circle"/>
          <p:cNvSpPr/>
          <p:nvPr/>
        </p:nvSpPr>
        <p:spPr>
          <a:xfrm>
            <a:off x="21551900" y="90558"/>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1" name="Circle"/>
          <p:cNvSpPr/>
          <p:nvPr/>
        </p:nvSpPr>
        <p:spPr>
          <a:xfrm>
            <a:off x="21831300" y="90558"/>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2" name="Circle"/>
          <p:cNvSpPr/>
          <p:nvPr/>
        </p:nvSpPr>
        <p:spPr>
          <a:xfrm>
            <a:off x="21324915" y="105070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3" name="Circle"/>
          <p:cNvSpPr/>
          <p:nvPr/>
        </p:nvSpPr>
        <p:spPr>
          <a:xfrm>
            <a:off x="20459700" y="34290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4" name="Circle"/>
          <p:cNvSpPr/>
          <p:nvPr/>
        </p:nvSpPr>
        <p:spPr>
          <a:xfrm>
            <a:off x="20459700" y="86103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5" name="Circle"/>
          <p:cNvSpPr/>
          <p:nvPr/>
        </p:nvSpPr>
        <p:spPr>
          <a:xfrm>
            <a:off x="215011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6" name="Circle"/>
          <p:cNvSpPr/>
          <p:nvPr/>
        </p:nvSpPr>
        <p:spPr>
          <a:xfrm>
            <a:off x="215011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7" name="Circle"/>
          <p:cNvSpPr/>
          <p:nvPr/>
        </p:nvSpPr>
        <p:spPr>
          <a:xfrm>
            <a:off x="215011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8" name="Circle"/>
          <p:cNvSpPr/>
          <p:nvPr/>
        </p:nvSpPr>
        <p:spPr>
          <a:xfrm>
            <a:off x="217805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29" name="Circle"/>
          <p:cNvSpPr/>
          <p:nvPr/>
        </p:nvSpPr>
        <p:spPr>
          <a:xfrm>
            <a:off x="211709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0" name="Circle"/>
          <p:cNvSpPr/>
          <p:nvPr/>
        </p:nvSpPr>
        <p:spPr>
          <a:xfrm>
            <a:off x="215011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1" name="Circle"/>
          <p:cNvSpPr/>
          <p:nvPr/>
        </p:nvSpPr>
        <p:spPr>
          <a:xfrm>
            <a:off x="217805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2" name="Circle"/>
          <p:cNvSpPr/>
          <p:nvPr/>
        </p:nvSpPr>
        <p:spPr>
          <a:xfrm>
            <a:off x="21577300" y="608689"/>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3" name="Circle"/>
          <p:cNvSpPr/>
          <p:nvPr/>
        </p:nvSpPr>
        <p:spPr>
          <a:xfrm>
            <a:off x="20967700" y="46990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4" name="Circle"/>
          <p:cNvSpPr/>
          <p:nvPr/>
        </p:nvSpPr>
        <p:spPr>
          <a:xfrm>
            <a:off x="20612100" y="105070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5" name="Circle"/>
          <p:cNvSpPr/>
          <p:nvPr/>
        </p:nvSpPr>
        <p:spPr>
          <a:xfrm>
            <a:off x="21653500" y="79836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6" name="Circle"/>
          <p:cNvSpPr/>
          <p:nvPr/>
        </p:nvSpPr>
        <p:spPr>
          <a:xfrm>
            <a:off x="21653500" y="79836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7" name="Circle"/>
          <p:cNvSpPr/>
          <p:nvPr/>
        </p:nvSpPr>
        <p:spPr>
          <a:xfrm>
            <a:off x="21653500" y="79836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8" name="Circle"/>
          <p:cNvSpPr/>
          <p:nvPr/>
        </p:nvSpPr>
        <p:spPr>
          <a:xfrm>
            <a:off x="21932900" y="79836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39" name="Circle"/>
          <p:cNvSpPr/>
          <p:nvPr/>
        </p:nvSpPr>
        <p:spPr>
          <a:xfrm>
            <a:off x="21323300" y="79836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0" name="Circle"/>
          <p:cNvSpPr/>
          <p:nvPr/>
        </p:nvSpPr>
        <p:spPr>
          <a:xfrm>
            <a:off x="21653500" y="79836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1" name="Circle"/>
          <p:cNvSpPr/>
          <p:nvPr/>
        </p:nvSpPr>
        <p:spPr>
          <a:xfrm>
            <a:off x="21932900" y="79836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2" name="Circle"/>
          <p:cNvSpPr/>
          <p:nvPr/>
        </p:nvSpPr>
        <p:spPr>
          <a:xfrm>
            <a:off x="20459700" y="752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3" name="Circle"/>
          <p:cNvSpPr/>
          <p:nvPr/>
        </p:nvSpPr>
        <p:spPr>
          <a:xfrm>
            <a:off x="20967700" y="752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4" name="Circle"/>
          <p:cNvSpPr/>
          <p:nvPr/>
        </p:nvSpPr>
        <p:spPr>
          <a:xfrm>
            <a:off x="20256500" y="752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5" name="Circle"/>
          <p:cNvSpPr/>
          <p:nvPr/>
        </p:nvSpPr>
        <p:spPr>
          <a:xfrm>
            <a:off x="21297900" y="49977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6" name="Circle"/>
          <p:cNvSpPr/>
          <p:nvPr/>
        </p:nvSpPr>
        <p:spPr>
          <a:xfrm>
            <a:off x="21297900" y="49977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7" name="Circle"/>
          <p:cNvSpPr/>
          <p:nvPr/>
        </p:nvSpPr>
        <p:spPr>
          <a:xfrm>
            <a:off x="21297900" y="49977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8" name="Circle"/>
          <p:cNvSpPr/>
          <p:nvPr/>
        </p:nvSpPr>
        <p:spPr>
          <a:xfrm>
            <a:off x="21577300" y="49977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49" name="Circle"/>
          <p:cNvSpPr/>
          <p:nvPr/>
        </p:nvSpPr>
        <p:spPr>
          <a:xfrm>
            <a:off x="20967700" y="49977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0" name="Circle"/>
          <p:cNvSpPr/>
          <p:nvPr/>
        </p:nvSpPr>
        <p:spPr>
          <a:xfrm>
            <a:off x="21297900" y="49977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1" name="Circle"/>
          <p:cNvSpPr/>
          <p:nvPr/>
        </p:nvSpPr>
        <p:spPr>
          <a:xfrm>
            <a:off x="21577300" y="49977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2" name="Circle"/>
          <p:cNvSpPr/>
          <p:nvPr/>
        </p:nvSpPr>
        <p:spPr>
          <a:xfrm>
            <a:off x="200279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3" name="Circle"/>
          <p:cNvSpPr/>
          <p:nvPr/>
        </p:nvSpPr>
        <p:spPr>
          <a:xfrm>
            <a:off x="20027900" y="42365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4" name="Circle"/>
          <p:cNvSpPr/>
          <p:nvPr/>
        </p:nvSpPr>
        <p:spPr>
          <a:xfrm>
            <a:off x="19926300" y="42365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5" name="Circle"/>
          <p:cNvSpPr/>
          <p:nvPr/>
        </p:nvSpPr>
        <p:spPr>
          <a:xfrm>
            <a:off x="20967700" y="17131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6" name="Circle"/>
          <p:cNvSpPr/>
          <p:nvPr/>
        </p:nvSpPr>
        <p:spPr>
          <a:xfrm>
            <a:off x="20967700" y="17131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7" name="Circle"/>
          <p:cNvSpPr/>
          <p:nvPr/>
        </p:nvSpPr>
        <p:spPr>
          <a:xfrm>
            <a:off x="20967700" y="17131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8" name="Circle"/>
          <p:cNvSpPr/>
          <p:nvPr/>
        </p:nvSpPr>
        <p:spPr>
          <a:xfrm>
            <a:off x="21247100" y="17131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59" name="Circle"/>
          <p:cNvSpPr/>
          <p:nvPr/>
        </p:nvSpPr>
        <p:spPr>
          <a:xfrm>
            <a:off x="20637500" y="17131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0" name="Circle"/>
          <p:cNvSpPr/>
          <p:nvPr/>
        </p:nvSpPr>
        <p:spPr>
          <a:xfrm>
            <a:off x="20967700" y="17131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1" name="Circle"/>
          <p:cNvSpPr/>
          <p:nvPr/>
        </p:nvSpPr>
        <p:spPr>
          <a:xfrm>
            <a:off x="21247100" y="171310"/>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2" name="Circle"/>
          <p:cNvSpPr/>
          <p:nvPr/>
        </p:nvSpPr>
        <p:spPr>
          <a:xfrm>
            <a:off x="19875500" y="42365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3" name="Circle"/>
          <p:cNvSpPr/>
          <p:nvPr/>
        </p:nvSpPr>
        <p:spPr>
          <a:xfrm>
            <a:off x="209169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4" name="Circle"/>
          <p:cNvSpPr/>
          <p:nvPr/>
        </p:nvSpPr>
        <p:spPr>
          <a:xfrm>
            <a:off x="209169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5" name="Circle"/>
          <p:cNvSpPr/>
          <p:nvPr/>
        </p:nvSpPr>
        <p:spPr>
          <a:xfrm>
            <a:off x="209169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6" name="Circle"/>
          <p:cNvSpPr/>
          <p:nvPr/>
        </p:nvSpPr>
        <p:spPr>
          <a:xfrm>
            <a:off x="211963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7" name="Circle"/>
          <p:cNvSpPr/>
          <p:nvPr/>
        </p:nvSpPr>
        <p:spPr>
          <a:xfrm>
            <a:off x="205867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8" name="Circle"/>
          <p:cNvSpPr/>
          <p:nvPr/>
        </p:nvSpPr>
        <p:spPr>
          <a:xfrm>
            <a:off x="209169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69" name="Circle"/>
          <p:cNvSpPr/>
          <p:nvPr/>
        </p:nvSpPr>
        <p:spPr>
          <a:xfrm>
            <a:off x="211963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0" name="Circle"/>
          <p:cNvSpPr/>
          <p:nvPr/>
        </p:nvSpPr>
        <p:spPr>
          <a:xfrm>
            <a:off x="20993100" y="68944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1" name="Circle"/>
          <p:cNvSpPr/>
          <p:nvPr/>
        </p:nvSpPr>
        <p:spPr>
          <a:xfrm>
            <a:off x="20383500" y="55065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2" name="Circle"/>
          <p:cNvSpPr/>
          <p:nvPr/>
        </p:nvSpPr>
        <p:spPr>
          <a:xfrm>
            <a:off x="21069300" y="879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3" name="Circle"/>
          <p:cNvSpPr/>
          <p:nvPr/>
        </p:nvSpPr>
        <p:spPr>
          <a:xfrm>
            <a:off x="21069300" y="879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4" name="Circle"/>
          <p:cNvSpPr/>
          <p:nvPr/>
        </p:nvSpPr>
        <p:spPr>
          <a:xfrm>
            <a:off x="21069300" y="879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5" name="Circle"/>
          <p:cNvSpPr/>
          <p:nvPr/>
        </p:nvSpPr>
        <p:spPr>
          <a:xfrm>
            <a:off x="21348700" y="879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6" name="Circle"/>
          <p:cNvSpPr/>
          <p:nvPr/>
        </p:nvSpPr>
        <p:spPr>
          <a:xfrm>
            <a:off x="20739100" y="879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7" name="Circle"/>
          <p:cNvSpPr/>
          <p:nvPr/>
        </p:nvSpPr>
        <p:spPr>
          <a:xfrm>
            <a:off x="21069300" y="879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8" name="Circle"/>
          <p:cNvSpPr/>
          <p:nvPr/>
        </p:nvSpPr>
        <p:spPr>
          <a:xfrm>
            <a:off x="21348700" y="87911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79" name="Circle"/>
          <p:cNvSpPr/>
          <p:nvPr/>
        </p:nvSpPr>
        <p:spPr>
          <a:xfrm>
            <a:off x="19875500" y="832863"/>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0" name="Circle"/>
          <p:cNvSpPr/>
          <p:nvPr/>
        </p:nvSpPr>
        <p:spPr>
          <a:xfrm>
            <a:off x="20383500" y="832863"/>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1" name="Circle"/>
          <p:cNvSpPr/>
          <p:nvPr/>
        </p:nvSpPr>
        <p:spPr>
          <a:xfrm>
            <a:off x="20713700" y="58052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2" name="Circle"/>
          <p:cNvSpPr/>
          <p:nvPr/>
        </p:nvSpPr>
        <p:spPr>
          <a:xfrm>
            <a:off x="20713700" y="58052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3" name="Circle"/>
          <p:cNvSpPr/>
          <p:nvPr/>
        </p:nvSpPr>
        <p:spPr>
          <a:xfrm>
            <a:off x="20713700" y="58052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4" name="Circle"/>
          <p:cNvSpPr/>
          <p:nvPr/>
        </p:nvSpPr>
        <p:spPr>
          <a:xfrm>
            <a:off x="20993100" y="58052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5" name="Circle"/>
          <p:cNvSpPr/>
          <p:nvPr/>
        </p:nvSpPr>
        <p:spPr>
          <a:xfrm>
            <a:off x="20383500" y="58052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6" name="Circle"/>
          <p:cNvSpPr/>
          <p:nvPr/>
        </p:nvSpPr>
        <p:spPr>
          <a:xfrm>
            <a:off x="20713700" y="58052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7" name="Circle"/>
          <p:cNvSpPr/>
          <p:nvPr/>
        </p:nvSpPr>
        <p:spPr>
          <a:xfrm>
            <a:off x="20993100" y="58052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8" name="Circle"/>
          <p:cNvSpPr/>
          <p:nvPr/>
        </p:nvSpPr>
        <p:spPr>
          <a:xfrm>
            <a:off x="207137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89" name="Circle"/>
          <p:cNvSpPr/>
          <p:nvPr/>
        </p:nvSpPr>
        <p:spPr>
          <a:xfrm>
            <a:off x="20713700" y="94914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0" name="Circle"/>
          <p:cNvSpPr/>
          <p:nvPr/>
        </p:nvSpPr>
        <p:spPr>
          <a:xfrm>
            <a:off x="20612100" y="94914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1" name="Circle"/>
          <p:cNvSpPr/>
          <p:nvPr/>
        </p:nvSpPr>
        <p:spPr>
          <a:xfrm>
            <a:off x="21653500" y="69680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2" name="Circle"/>
          <p:cNvSpPr/>
          <p:nvPr/>
        </p:nvSpPr>
        <p:spPr>
          <a:xfrm>
            <a:off x="21653500" y="69680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3" name="Circle"/>
          <p:cNvSpPr/>
          <p:nvPr/>
        </p:nvSpPr>
        <p:spPr>
          <a:xfrm>
            <a:off x="21653500" y="69680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4" name="Circle"/>
          <p:cNvSpPr/>
          <p:nvPr/>
        </p:nvSpPr>
        <p:spPr>
          <a:xfrm>
            <a:off x="21932900" y="69680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5" name="Circle"/>
          <p:cNvSpPr/>
          <p:nvPr/>
        </p:nvSpPr>
        <p:spPr>
          <a:xfrm>
            <a:off x="21323300" y="69680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6" name="Circle"/>
          <p:cNvSpPr/>
          <p:nvPr/>
        </p:nvSpPr>
        <p:spPr>
          <a:xfrm>
            <a:off x="21653500" y="69680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7" name="Circle"/>
          <p:cNvSpPr/>
          <p:nvPr/>
        </p:nvSpPr>
        <p:spPr>
          <a:xfrm>
            <a:off x="21932900" y="696801"/>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8" name="Circle"/>
          <p:cNvSpPr/>
          <p:nvPr/>
        </p:nvSpPr>
        <p:spPr>
          <a:xfrm>
            <a:off x="20561300" y="94914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999" name="Circle"/>
          <p:cNvSpPr/>
          <p:nvPr/>
        </p:nvSpPr>
        <p:spPr>
          <a:xfrm>
            <a:off x="216027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0" name="Circle"/>
          <p:cNvSpPr/>
          <p:nvPr/>
        </p:nvSpPr>
        <p:spPr>
          <a:xfrm>
            <a:off x="216027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1" name="Circle"/>
          <p:cNvSpPr/>
          <p:nvPr/>
        </p:nvSpPr>
        <p:spPr>
          <a:xfrm>
            <a:off x="216027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2" name="Circle"/>
          <p:cNvSpPr/>
          <p:nvPr/>
        </p:nvSpPr>
        <p:spPr>
          <a:xfrm>
            <a:off x="218821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3" name="Circle"/>
          <p:cNvSpPr/>
          <p:nvPr/>
        </p:nvSpPr>
        <p:spPr>
          <a:xfrm>
            <a:off x="212725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4" name="Circle"/>
          <p:cNvSpPr/>
          <p:nvPr/>
        </p:nvSpPr>
        <p:spPr>
          <a:xfrm>
            <a:off x="216027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5" name="Circle"/>
          <p:cNvSpPr/>
          <p:nvPr/>
        </p:nvSpPr>
        <p:spPr>
          <a:xfrm>
            <a:off x="218821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6" name="Circle"/>
          <p:cNvSpPr/>
          <p:nvPr/>
        </p:nvSpPr>
        <p:spPr>
          <a:xfrm>
            <a:off x="21678900" y="121493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7" name="Circle"/>
          <p:cNvSpPr/>
          <p:nvPr/>
        </p:nvSpPr>
        <p:spPr>
          <a:xfrm>
            <a:off x="21069300" y="1076142"/>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8" name="Circle"/>
          <p:cNvSpPr/>
          <p:nvPr/>
        </p:nvSpPr>
        <p:spPr>
          <a:xfrm>
            <a:off x="21755100" y="140460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09" name="Circle"/>
          <p:cNvSpPr/>
          <p:nvPr/>
        </p:nvSpPr>
        <p:spPr>
          <a:xfrm>
            <a:off x="21755100" y="140460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0" name="Circle"/>
          <p:cNvSpPr/>
          <p:nvPr/>
        </p:nvSpPr>
        <p:spPr>
          <a:xfrm>
            <a:off x="21755100" y="140460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1" name="Circle"/>
          <p:cNvSpPr/>
          <p:nvPr/>
        </p:nvSpPr>
        <p:spPr>
          <a:xfrm>
            <a:off x="22034500" y="140460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2" name="Circle"/>
          <p:cNvSpPr/>
          <p:nvPr/>
        </p:nvSpPr>
        <p:spPr>
          <a:xfrm>
            <a:off x="21424900" y="140460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3" name="Circle"/>
          <p:cNvSpPr/>
          <p:nvPr/>
        </p:nvSpPr>
        <p:spPr>
          <a:xfrm>
            <a:off x="21755100" y="140460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4" name="Circle"/>
          <p:cNvSpPr/>
          <p:nvPr/>
        </p:nvSpPr>
        <p:spPr>
          <a:xfrm>
            <a:off x="22034500" y="140460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5" name="Circle"/>
          <p:cNvSpPr/>
          <p:nvPr/>
        </p:nvSpPr>
        <p:spPr>
          <a:xfrm>
            <a:off x="20561300" y="1358354"/>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6" name="Circle"/>
          <p:cNvSpPr/>
          <p:nvPr/>
        </p:nvSpPr>
        <p:spPr>
          <a:xfrm>
            <a:off x="21069300" y="1358354"/>
            <a:ext cx="1908232"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7" name="Circle"/>
          <p:cNvSpPr/>
          <p:nvPr/>
        </p:nvSpPr>
        <p:spPr>
          <a:xfrm>
            <a:off x="21399500" y="110601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8" name="Circle"/>
          <p:cNvSpPr/>
          <p:nvPr/>
        </p:nvSpPr>
        <p:spPr>
          <a:xfrm>
            <a:off x="21399500" y="110601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19" name="Circle"/>
          <p:cNvSpPr/>
          <p:nvPr/>
        </p:nvSpPr>
        <p:spPr>
          <a:xfrm>
            <a:off x="21399500" y="110601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0" name="Circle"/>
          <p:cNvSpPr/>
          <p:nvPr/>
        </p:nvSpPr>
        <p:spPr>
          <a:xfrm>
            <a:off x="21678900" y="110601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1" name="Circle"/>
          <p:cNvSpPr/>
          <p:nvPr/>
        </p:nvSpPr>
        <p:spPr>
          <a:xfrm>
            <a:off x="21069300" y="110601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2" name="Circle"/>
          <p:cNvSpPr/>
          <p:nvPr/>
        </p:nvSpPr>
        <p:spPr>
          <a:xfrm>
            <a:off x="21399500" y="110601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3" name="Circle"/>
          <p:cNvSpPr/>
          <p:nvPr/>
        </p:nvSpPr>
        <p:spPr>
          <a:xfrm>
            <a:off x="21678900" y="1106013"/>
            <a:ext cx="1908232"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4" name="Circle"/>
          <p:cNvSpPr/>
          <p:nvPr/>
        </p:nvSpPr>
        <p:spPr>
          <a:xfrm>
            <a:off x="193374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5" name="Circle"/>
          <p:cNvSpPr/>
          <p:nvPr/>
        </p:nvSpPr>
        <p:spPr>
          <a:xfrm>
            <a:off x="19337416" y="39367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6" name="Circle"/>
          <p:cNvSpPr/>
          <p:nvPr/>
        </p:nvSpPr>
        <p:spPr>
          <a:xfrm>
            <a:off x="19235816" y="39367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7" name="Circle"/>
          <p:cNvSpPr/>
          <p:nvPr/>
        </p:nvSpPr>
        <p:spPr>
          <a:xfrm>
            <a:off x="20277216" y="141338"/>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8" name="Circle"/>
          <p:cNvSpPr/>
          <p:nvPr/>
        </p:nvSpPr>
        <p:spPr>
          <a:xfrm>
            <a:off x="20277216" y="141338"/>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29" name="Circle"/>
          <p:cNvSpPr/>
          <p:nvPr/>
        </p:nvSpPr>
        <p:spPr>
          <a:xfrm>
            <a:off x="20277216" y="141338"/>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0" name="Circle"/>
          <p:cNvSpPr/>
          <p:nvPr/>
        </p:nvSpPr>
        <p:spPr>
          <a:xfrm>
            <a:off x="20556616" y="141338"/>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1" name="Circle"/>
          <p:cNvSpPr/>
          <p:nvPr/>
        </p:nvSpPr>
        <p:spPr>
          <a:xfrm>
            <a:off x="19947016" y="141338"/>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2" name="Circle"/>
          <p:cNvSpPr/>
          <p:nvPr/>
        </p:nvSpPr>
        <p:spPr>
          <a:xfrm>
            <a:off x="20277216" y="141338"/>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3" name="Circle"/>
          <p:cNvSpPr/>
          <p:nvPr/>
        </p:nvSpPr>
        <p:spPr>
          <a:xfrm>
            <a:off x="20556616" y="141338"/>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4" name="Circle"/>
          <p:cNvSpPr/>
          <p:nvPr/>
        </p:nvSpPr>
        <p:spPr>
          <a:xfrm>
            <a:off x="20050231" y="110148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5" name="Circle"/>
          <p:cNvSpPr/>
          <p:nvPr/>
        </p:nvSpPr>
        <p:spPr>
          <a:xfrm>
            <a:off x="19185016" y="39367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6" name="Circle"/>
          <p:cNvSpPr/>
          <p:nvPr/>
        </p:nvSpPr>
        <p:spPr>
          <a:xfrm>
            <a:off x="19185016" y="91181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7" name="Circle"/>
          <p:cNvSpPr/>
          <p:nvPr/>
        </p:nvSpPr>
        <p:spPr>
          <a:xfrm>
            <a:off x="202264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8" name="Circle"/>
          <p:cNvSpPr/>
          <p:nvPr/>
        </p:nvSpPr>
        <p:spPr>
          <a:xfrm>
            <a:off x="202264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39" name="Circle"/>
          <p:cNvSpPr/>
          <p:nvPr/>
        </p:nvSpPr>
        <p:spPr>
          <a:xfrm>
            <a:off x="202264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0" name="Circle"/>
          <p:cNvSpPr/>
          <p:nvPr/>
        </p:nvSpPr>
        <p:spPr>
          <a:xfrm>
            <a:off x="205058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1" name="Circle"/>
          <p:cNvSpPr/>
          <p:nvPr/>
        </p:nvSpPr>
        <p:spPr>
          <a:xfrm>
            <a:off x="198962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2" name="Circle"/>
          <p:cNvSpPr/>
          <p:nvPr/>
        </p:nvSpPr>
        <p:spPr>
          <a:xfrm>
            <a:off x="202264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3" name="Circle"/>
          <p:cNvSpPr/>
          <p:nvPr/>
        </p:nvSpPr>
        <p:spPr>
          <a:xfrm>
            <a:off x="205058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4" name="Circle"/>
          <p:cNvSpPr/>
          <p:nvPr/>
        </p:nvSpPr>
        <p:spPr>
          <a:xfrm>
            <a:off x="20302616" y="659469"/>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5" name="Circle"/>
          <p:cNvSpPr/>
          <p:nvPr/>
        </p:nvSpPr>
        <p:spPr>
          <a:xfrm>
            <a:off x="19693016" y="52067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6" name="Circle"/>
          <p:cNvSpPr/>
          <p:nvPr/>
        </p:nvSpPr>
        <p:spPr>
          <a:xfrm>
            <a:off x="19337416" y="110148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7" name="Circle"/>
          <p:cNvSpPr/>
          <p:nvPr/>
        </p:nvSpPr>
        <p:spPr>
          <a:xfrm>
            <a:off x="20378816" y="84914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8" name="Circle"/>
          <p:cNvSpPr/>
          <p:nvPr/>
        </p:nvSpPr>
        <p:spPr>
          <a:xfrm>
            <a:off x="20378816" y="84914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49" name="Circle"/>
          <p:cNvSpPr/>
          <p:nvPr/>
        </p:nvSpPr>
        <p:spPr>
          <a:xfrm>
            <a:off x="20378816" y="84914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0" name="Circle"/>
          <p:cNvSpPr/>
          <p:nvPr/>
        </p:nvSpPr>
        <p:spPr>
          <a:xfrm>
            <a:off x="20658216" y="84914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1" name="Circle"/>
          <p:cNvSpPr/>
          <p:nvPr/>
        </p:nvSpPr>
        <p:spPr>
          <a:xfrm>
            <a:off x="20048616" y="84914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2" name="Circle"/>
          <p:cNvSpPr/>
          <p:nvPr/>
        </p:nvSpPr>
        <p:spPr>
          <a:xfrm>
            <a:off x="20378816" y="84914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3" name="Circle"/>
          <p:cNvSpPr/>
          <p:nvPr/>
        </p:nvSpPr>
        <p:spPr>
          <a:xfrm>
            <a:off x="20658216" y="84914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4" name="Circle"/>
          <p:cNvSpPr/>
          <p:nvPr/>
        </p:nvSpPr>
        <p:spPr>
          <a:xfrm>
            <a:off x="19185016" y="80289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5" name="Circle"/>
          <p:cNvSpPr/>
          <p:nvPr/>
        </p:nvSpPr>
        <p:spPr>
          <a:xfrm>
            <a:off x="19693016" y="80289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6" name="Circle"/>
          <p:cNvSpPr/>
          <p:nvPr/>
        </p:nvSpPr>
        <p:spPr>
          <a:xfrm>
            <a:off x="18981816" y="80289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7" name="Circle"/>
          <p:cNvSpPr/>
          <p:nvPr/>
        </p:nvSpPr>
        <p:spPr>
          <a:xfrm>
            <a:off x="20023216" y="55055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8" name="Circle"/>
          <p:cNvSpPr/>
          <p:nvPr/>
        </p:nvSpPr>
        <p:spPr>
          <a:xfrm>
            <a:off x="20023216" y="55055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59" name="Circle"/>
          <p:cNvSpPr/>
          <p:nvPr/>
        </p:nvSpPr>
        <p:spPr>
          <a:xfrm>
            <a:off x="20023216" y="55055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0" name="Circle"/>
          <p:cNvSpPr/>
          <p:nvPr/>
        </p:nvSpPr>
        <p:spPr>
          <a:xfrm>
            <a:off x="20302616" y="55055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1" name="Circle"/>
          <p:cNvSpPr/>
          <p:nvPr/>
        </p:nvSpPr>
        <p:spPr>
          <a:xfrm>
            <a:off x="19693016" y="55055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2" name="Circle"/>
          <p:cNvSpPr/>
          <p:nvPr/>
        </p:nvSpPr>
        <p:spPr>
          <a:xfrm>
            <a:off x="20023216" y="55055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3" name="Circle"/>
          <p:cNvSpPr/>
          <p:nvPr/>
        </p:nvSpPr>
        <p:spPr>
          <a:xfrm>
            <a:off x="20302616" y="550550"/>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4" name="Circle"/>
          <p:cNvSpPr/>
          <p:nvPr/>
        </p:nvSpPr>
        <p:spPr>
          <a:xfrm>
            <a:off x="187532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5" name="Circle"/>
          <p:cNvSpPr/>
          <p:nvPr/>
        </p:nvSpPr>
        <p:spPr>
          <a:xfrm>
            <a:off x="18753216" y="47443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6" name="Circle"/>
          <p:cNvSpPr/>
          <p:nvPr/>
        </p:nvSpPr>
        <p:spPr>
          <a:xfrm>
            <a:off x="18651616" y="47443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7" name="Circle"/>
          <p:cNvSpPr/>
          <p:nvPr/>
        </p:nvSpPr>
        <p:spPr>
          <a:xfrm>
            <a:off x="19693016" y="22208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8" name="Circle"/>
          <p:cNvSpPr/>
          <p:nvPr/>
        </p:nvSpPr>
        <p:spPr>
          <a:xfrm>
            <a:off x="19693016" y="22208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69" name="Circle"/>
          <p:cNvSpPr/>
          <p:nvPr/>
        </p:nvSpPr>
        <p:spPr>
          <a:xfrm>
            <a:off x="19693016" y="22208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0" name="Circle"/>
          <p:cNvSpPr/>
          <p:nvPr/>
        </p:nvSpPr>
        <p:spPr>
          <a:xfrm>
            <a:off x="19972416" y="22208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1" name="Circle"/>
          <p:cNvSpPr/>
          <p:nvPr/>
        </p:nvSpPr>
        <p:spPr>
          <a:xfrm>
            <a:off x="19362816" y="22208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2" name="Circle"/>
          <p:cNvSpPr/>
          <p:nvPr/>
        </p:nvSpPr>
        <p:spPr>
          <a:xfrm>
            <a:off x="19693016" y="22208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3" name="Circle"/>
          <p:cNvSpPr/>
          <p:nvPr/>
        </p:nvSpPr>
        <p:spPr>
          <a:xfrm>
            <a:off x="19972416" y="222089"/>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4" name="Circle"/>
          <p:cNvSpPr/>
          <p:nvPr/>
        </p:nvSpPr>
        <p:spPr>
          <a:xfrm>
            <a:off x="18600816" y="47443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5" name="Circle"/>
          <p:cNvSpPr/>
          <p:nvPr/>
        </p:nvSpPr>
        <p:spPr>
          <a:xfrm>
            <a:off x="196422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6" name="Circle"/>
          <p:cNvSpPr/>
          <p:nvPr/>
        </p:nvSpPr>
        <p:spPr>
          <a:xfrm>
            <a:off x="196422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7" name="Circle"/>
          <p:cNvSpPr/>
          <p:nvPr/>
        </p:nvSpPr>
        <p:spPr>
          <a:xfrm>
            <a:off x="196422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8" name="Circle"/>
          <p:cNvSpPr/>
          <p:nvPr/>
        </p:nvSpPr>
        <p:spPr>
          <a:xfrm>
            <a:off x="199216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79" name="Circle"/>
          <p:cNvSpPr/>
          <p:nvPr/>
        </p:nvSpPr>
        <p:spPr>
          <a:xfrm>
            <a:off x="193120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0" name="Circle"/>
          <p:cNvSpPr/>
          <p:nvPr/>
        </p:nvSpPr>
        <p:spPr>
          <a:xfrm>
            <a:off x="196422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1" name="Circle"/>
          <p:cNvSpPr/>
          <p:nvPr/>
        </p:nvSpPr>
        <p:spPr>
          <a:xfrm>
            <a:off x="199216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2" name="Circle"/>
          <p:cNvSpPr/>
          <p:nvPr/>
        </p:nvSpPr>
        <p:spPr>
          <a:xfrm>
            <a:off x="19718416" y="74022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3" name="Circle"/>
          <p:cNvSpPr/>
          <p:nvPr/>
        </p:nvSpPr>
        <p:spPr>
          <a:xfrm>
            <a:off x="19108816" y="601431"/>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4" name="Circle"/>
          <p:cNvSpPr/>
          <p:nvPr/>
        </p:nvSpPr>
        <p:spPr>
          <a:xfrm>
            <a:off x="19794616" y="92989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5" name="Circle"/>
          <p:cNvSpPr/>
          <p:nvPr/>
        </p:nvSpPr>
        <p:spPr>
          <a:xfrm>
            <a:off x="19794616" y="92989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6" name="Circle"/>
          <p:cNvSpPr/>
          <p:nvPr/>
        </p:nvSpPr>
        <p:spPr>
          <a:xfrm>
            <a:off x="19794616" y="92989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7" name="Circle"/>
          <p:cNvSpPr/>
          <p:nvPr/>
        </p:nvSpPr>
        <p:spPr>
          <a:xfrm>
            <a:off x="20074016" y="92989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8" name="Circle"/>
          <p:cNvSpPr/>
          <p:nvPr/>
        </p:nvSpPr>
        <p:spPr>
          <a:xfrm>
            <a:off x="19464416" y="92989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89" name="Circle"/>
          <p:cNvSpPr/>
          <p:nvPr/>
        </p:nvSpPr>
        <p:spPr>
          <a:xfrm>
            <a:off x="19794616" y="92989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0" name="Circle"/>
          <p:cNvSpPr/>
          <p:nvPr/>
        </p:nvSpPr>
        <p:spPr>
          <a:xfrm>
            <a:off x="20074016" y="929891"/>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1" name="Circle"/>
          <p:cNvSpPr/>
          <p:nvPr/>
        </p:nvSpPr>
        <p:spPr>
          <a:xfrm>
            <a:off x="18600816" y="88364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2" name="Circle"/>
          <p:cNvSpPr/>
          <p:nvPr/>
        </p:nvSpPr>
        <p:spPr>
          <a:xfrm>
            <a:off x="19108816" y="88364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3" name="Circle"/>
          <p:cNvSpPr/>
          <p:nvPr/>
        </p:nvSpPr>
        <p:spPr>
          <a:xfrm>
            <a:off x="19439016" y="63130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4" name="Circle"/>
          <p:cNvSpPr/>
          <p:nvPr/>
        </p:nvSpPr>
        <p:spPr>
          <a:xfrm>
            <a:off x="19439016" y="63130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5" name="Circle"/>
          <p:cNvSpPr/>
          <p:nvPr/>
        </p:nvSpPr>
        <p:spPr>
          <a:xfrm>
            <a:off x="19439016" y="63130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6" name="Circle"/>
          <p:cNvSpPr/>
          <p:nvPr/>
        </p:nvSpPr>
        <p:spPr>
          <a:xfrm>
            <a:off x="19718416" y="63130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7" name="Circle"/>
          <p:cNvSpPr/>
          <p:nvPr/>
        </p:nvSpPr>
        <p:spPr>
          <a:xfrm>
            <a:off x="19108816" y="63130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8" name="Circle"/>
          <p:cNvSpPr/>
          <p:nvPr/>
        </p:nvSpPr>
        <p:spPr>
          <a:xfrm>
            <a:off x="19439016" y="63130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099" name="Circle"/>
          <p:cNvSpPr/>
          <p:nvPr/>
        </p:nvSpPr>
        <p:spPr>
          <a:xfrm>
            <a:off x="19718416" y="63130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0" name="Circle"/>
          <p:cNvSpPr/>
          <p:nvPr/>
        </p:nvSpPr>
        <p:spPr>
          <a:xfrm>
            <a:off x="194390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1" name="Circle"/>
          <p:cNvSpPr/>
          <p:nvPr/>
        </p:nvSpPr>
        <p:spPr>
          <a:xfrm>
            <a:off x="19439016" y="99992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2" name="Circle"/>
          <p:cNvSpPr/>
          <p:nvPr/>
        </p:nvSpPr>
        <p:spPr>
          <a:xfrm>
            <a:off x="19337416" y="99992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3" name="Circle"/>
          <p:cNvSpPr/>
          <p:nvPr/>
        </p:nvSpPr>
        <p:spPr>
          <a:xfrm>
            <a:off x="20378816" y="747580"/>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4" name="Circle"/>
          <p:cNvSpPr/>
          <p:nvPr/>
        </p:nvSpPr>
        <p:spPr>
          <a:xfrm>
            <a:off x="20378816" y="747580"/>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5" name="Circle"/>
          <p:cNvSpPr/>
          <p:nvPr/>
        </p:nvSpPr>
        <p:spPr>
          <a:xfrm>
            <a:off x="20378816" y="747580"/>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6" name="Circle"/>
          <p:cNvSpPr/>
          <p:nvPr/>
        </p:nvSpPr>
        <p:spPr>
          <a:xfrm>
            <a:off x="20658216" y="747580"/>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7" name="Circle"/>
          <p:cNvSpPr/>
          <p:nvPr/>
        </p:nvSpPr>
        <p:spPr>
          <a:xfrm>
            <a:off x="20048616" y="747580"/>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8" name="Circle"/>
          <p:cNvSpPr/>
          <p:nvPr/>
        </p:nvSpPr>
        <p:spPr>
          <a:xfrm>
            <a:off x="20378816" y="747580"/>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09" name="Circle"/>
          <p:cNvSpPr/>
          <p:nvPr/>
        </p:nvSpPr>
        <p:spPr>
          <a:xfrm>
            <a:off x="20658216" y="747580"/>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0" name="Circle"/>
          <p:cNvSpPr/>
          <p:nvPr/>
        </p:nvSpPr>
        <p:spPr>
          <a:xfrm>
            <a:off x="19286616" y="99992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1" name="Circle"/>
          <p:cNvSpPr/>
          <p:nvPr/>
        </p:nvSpPr>
        <p:spPr>
          <a:xfrm>
            <a:off x="203280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2" name="Circle"/>
          <p:cNvSpPr/>
          <p:nvPr/>
        </p:nvSpPr>
        <p:spPr>
          <a:xfrm>
            <a:off x="203280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3" name="Circle"/>
          <p:cNvSpPr/>
          <p:nvPr/>
        </p:nvSpPr>
        <p:spPr>
          <a:xfrm>
            <a:off x="203280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4" name="Circle"/>
          <p:cNvSpPr/>
          <p:nvPr/>
        </p:nvSpPr>
        <p:spPr>
          <a:xfrm>
            <a:off x="206074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5" name="Circle"/>
          <p:cNvSpPr/>
          <p:nvPr/>
        </p:nvSpPr>
        <p:spPr>
          <a:xfrm>
            <a:off x="199978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6" name="Circle"/>
          <p:cNvSpPr/>
          <p:nvPr/>
        </p:nvSpPr>
        <p:spPr>
          <a:xfrm>
            <a:off x="203280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7" name="Circle"/>
          <p:cNvSpPr/>
          <p:nvPr/>
        </p:nvSpPr>
        <p:spPr>
          <a:xfrm>
            <a:off x="206074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8" name="Circle"/>
          <p:cNvSpPr/>
          <p:nvPr/>
        </p:nvSpPr>
        <p:spPr>
          <a:xfrm>
            <a:off x="20404216" y="126571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19" name="Circle"/>
          <p:cNvSpPr/>
          <p:nvPr/>
        </p:nvSpPr>
        <p:spPr>
          <a:xfrm>
            <a:off x="19794616" y="1126922"/>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0" name="Circle"/>
          <p:cNvSpPr/>
          <p:nvPr/>
        </p:nvSpPr>
        <p:spPr>
          <a:xfrm>
            <a:off x="20480416" y="1455382"/>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1" name="Circle"/>
          <p:cNvSpPr/>
          <p:nvPr/>
        </p:nvSpPr>
        <p:spPr>
          <a:xfrm>
            <a:off x="20480416" y="1455382"/>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2" name="Circle"/>
          <p:cNvSpPr/>
          <p:nvPr/>
        </p:nvSpPr>
        <p:spPr>
          <a:xfrm>
            <a:off x="20480416" y="1455382"/>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3" name="Circle"/>
          <p:cNvSpPr/>
          <p:nvPr/>
        </p:nvSpPr>
        <p:spPr>
          <a:xfrm>
            <a:off x="20759816" y="1455382"/>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4" name="Circle"/>
          <p:cNvSpPr/>
          <p:nvPr/>
        </p:nvSpPr>
        <p:spPr>
          <a:xfrm>
            <a:off x="20150216" y="1455382"/>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5" name="Circle"/>
          <p:cNvSpPr/>
          <p:nvPr/>
        </p:nvSpPr>
        <p:spPr>
          <a:xfrm>
            <a:off x="20480416" y="1455382"/>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6" name="Circle"/>
          <p:cNvSpPr/>
          <p:nvPr/>
        </p:nvSpPr>
        <p:spPr>
          <a:xfrm>
            <a:off x="20759816" y="1455382"/>
            <a:ext cx="1908233" cy="1910139"/>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7" name="Circle"/>
          <p:cNvSpPr/>
          <p:nvPr/>
        </p:nvSpPr>
        <p:spPr>
          <a:xfrm>
            <a:off x="19286616" y="1409134"/>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8" name="Circle"/>
          <p:cNvSpPr/>
          <p:nvPr/>
        </p:nvSpPr>
        <p:spPr>
          <a:xfrm>
            <a:off x="19794616" y="1409134"/>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29" name="Circle"/>
          <p:cNvSpPr/>
          <p:nvPr/>
        </p:nvSpPr>
        <p:spPr>
          <a:xfrm>
            <a:off x="20124816" y="115679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30" name="Circle"/>
          <p:cNvSpPr/>
          <p:nvPr/>
        </p:nvSpPr>
        <p:spPr>
          <a:xfrm>
            <a:off x="20124816" y="115679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31" name="Circle"/>
          <p:cNvSpPr/>
          <p:nvPr/>
        </p:nvSpPr>
        <p:spPr>
          <a:xfrm>
            <a:off x="20124816" y="115679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32" name="Circle"/>
          <p:cNvSpPr/>
          <p:nvPr/>
        </p:nvSpPr>
        <p:spPr>
          <a:xfrm>
            <a:off x="20404216" y="115679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33" name="Circle"/>
          <p:cNvSpPr/>
          <p:nvPr/>
        </p:nvSpPr>
        <p:spPr>
          <a:xfrm>
            <a:off x="19794616" y="115679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34" name="Circle"/>
          <p:cNvSpPr/>
          <p:nvPr/>
        </p:nvSpPr>
        <p:spPr>
          <a:xfrm>
            <a:off x="20124816" y="115679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
        <p:nvSpPr>
          <p:cNvPr id="1135" name="Circle"/>
          <p:cNvSpPr/>
          <p:nvPr/>
        </p:nvSpPr>
        <p:spPr>
          <a:xfrm>
            <a:off x="20404216" y="1156793"/>
            <a:ext cx="1908233" cy="1910138"/>
          </a:xfrm>
          <a:prstGeom prst="ellipse">
            <a:avLst/>
          </a:prstGeom>
          <a:solidFill>
            <a:srgbClr val="FF8B25"/>
          </a:solidFill>
          <a:ln w="76200">
            <a:solidFill>
              <a:srgbClr val="000000"/>
            </a:solidFill>
            <a:miter lim="400000"/>
          </a:ln>
        </p:spPr>
        <p:txBody>
          <a:bodyPr lIns="38100" tIns="38100" rIns="38100" bIns="38100" anchor="ctr"/>
          <a:lstStyle/>
          <a:p>
            <a:pPr algn="ctr" defTabSz="1130300">
              <a:spcBef>
                <a:spcPts val="0"/>
              </a:spcBef>
              <a:defRPr sz="3000">
                <a:solidFill>
                  <a:srgbClr val="FFFFFF"/>
                </a:solidFill>
                <a:latin typeface="Graphik"/>
                <a:ea typeface="Graphik"/>
                <a:cs typeface="Graphik"/>
                <a:sym typeface="Graphik"/>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37" name="unnamed.png" descr="unnamed.png"/>
          <p:cNvPicPr>
            <a:picLocks noChangeAspect="1"/>
          </p:cNvPicPr>
          <p:nvPr/>
        </p:nvPicPr>
        <p:blipFill>
          <a:blip r:embed="rId3">
            <a:extLst/>
          </a:blip>
          <a:srcRect l="54803" t="78859" r="28110" b="0"/>
          <a:stretch>
            <a:fillRect/>
          </a:stretch>
        </p:blipFill>
        <p:spPr>
          <a:xfrm>
            <a:off x="19202400" y="5205842"/>
            <a:ext cx="512268" cy="633908"/>
          </a:xfrm>
          <a:prstGeom prst="rect">
            <a:avLst/>
          </a:prstGeom>
          <a:ln w="12700">
            <a:miter lim="400000"/>
          </a:ln>
        </p:spPr>
      </p:pic>
      <p:pic>
        <p:nvPicPr>
          <p:cNvPr id="1138" name="unnamed.png" descr="unnamed.png"/>
          <p:cNvPicPr>
            <a:picLocks noChangeAspect="1"/>
          </p:cNvPicPr>
          <p:nvPr/>
        </p:nvPicPr>
        <p:blipFill>
          <a:blip r:embed="rId3">
            <a:extLst/>
          </a:blip>
          <a:srcRect l="54803" t="78859" r="28110" b="0"/>
          <a:stretch>
            <a:fillRect/>
          </a:stretch>
        </p:blipFill>
        <p:spPr>
          <a:xfrm>
            <a:off x="20129500" y="5332842"/>
            <a:ext cx="512268" cy="633908"/>
          </a:xfrm>
          <a:prstGeom prst="rect">
            <a:avLst/>
          </a:prstGeom>
          <a:ln w="12700">
            <a:miter lim="400000"/>
          </a:ln>
        </p:spPr>
      </p:pic>
      <p:pic>
        <p:nvPicPr>
          <p:cNvPr id="1139" name="unnamed.png" descr="unnamed.png"/>
          <p:cNvPicPr>
            <a:picLocks noChangeAspect="1"/>
          </p:cNvPicPr>
          <p:nvPr/>
        </p:nvPicPr>
        <p:blipFill>
          <a:blip r:embed="rId3">
            <a:extLst/>
          </a:blip>
          <a:srcRect l="54803" t="78859" r="28110" b="0"/>
          <a:stretch>
            <a:fillRect/>
          </a:stretch>
        </p:blipFill>
        <p:spPr>
          <a:xfrm>
            <a:off x="20864492" y="5332842"/>
            <a:ext cx="512268" cy="633908"/>
          </a:xfrm>
          <a:prstGeom prst="rect">
            <a:avLst/>
          </a:prstGeom>
          <a:ln w="12700">
            <a:miter lim="400000"/>
          </a:ln>
        </p:spPr>
      </p:pic>
      <p:pic>
        <p:nvPicPr>
          <p:cNvPr id="1140" name="unnamed.png" descr="unnamed.png"/>
          <p:cNvPicPr>
            <a:picLocks noChangeAspect="1"/>
          </p:cNvPicPr>
          <p:nvPr/>
        </p:nvPicPr>
        <p:blipFill>
          <a:blip r:embed="rId3">
            <a:extLst/>
          </a:blip>
          <a:srcRect l="54803" t="78859" r="28110" b="0"/>
          <a:stretch>
            <a:fillRect/>
          </a:stretch>
        </p:blipFill>
        <p:spPr>
          <a:xfrm>
            <a:off x="21412200" y="5256642"/>
            <a:ext cx="512268" cy="633908"/>
          </a:xfrm>
          <a:prstGeom prst="rect">
            <a:avLst/>
          </a:prstGeom>
          <a:ln w="12700">
            <a:miter lim="400000"/>
          </a:ln>
        </p:spPr>
      </p:pic>
      <p:pic>
        <p:nvPicPr>
          <p:cNvPr id="1141" name="unnamed.png" descr="unnamed.png"/>
          <p:cNvPicPr>
            <a:picLocks noChangeAspect="1"/>
          </p:cNvPicPr>
          <p:nvPr/>
        </p:nvPicPr>
        <p:blipFill>
          <a:blip r:embed="rId3">
            <a:extLst/>
          </a:blip>
          <a:srcRect l="54803" t="78859" r="28110" b="0"/>
          <a:stretch>
            <a:fillRect/>
          </a:stretch>
        </p:blipFill>
        <p:spPr>
          <a:xfrm>
            <a:off x="22021800" y="5256642"/>
            <a:ext cx="512268" cy="633908"/>
          </a:xfrm>
          <a:prstGeom prst="rect">
            <a:avLst/>
          </a:prstGeom>
          <a:ln w="12700">
            <a:miter lim="400000"/>
          </a:ln>
        </p:spPr>
      </p:pic>
      <p:pic>
        <p:nvPicPr>
          <p:cNvPr id="1142" name="unnamed.png" descr="unnamed.png"/>
          <p:cNvPicPr>
            <a:picLocks noChangeAspect="1"/>
          </p:cNvPicPr>
          <p:nvPr/>
        </p:nvPicPr>
        <p:blipFill>
          <a:blip r:embed="rId3">
            <a:extLst/>
          </a:blip>
          <a:srcRect l="54803" t="78859" r="28110" b="0"/>
          <a:stretch>
            <a:fillRect/>
          </a:stretch>
        </p:blipFill>
        <p:spPr>
          <a:xfrm>
            <a:off x="21640750" y="4094850"/>
            <a:ext cx="512268" cy="633908"/>
          </a:xfrm>
          <a:prstGeom prst="rect">
            <a:avLst/>
          </a:prstGeom>
          <a:ln w="12700">
            <a:miter lim="400000"/>
          </a:ln>
        </p:spPr>
      </p:pic>
      <p:pic>
        <p:nvPicPr>
          <p:cNvPr id="1143" name="unnamed.png" descr="unnamed.png"/>
          <p:cNvPicPr>
            <a:picLocks noChangeAspect="1"/>
          </p:cNvPicPr>
          <p:nvPr/>
        </p:nvPicPr>
        <p:blipFill>
          <a:blip r:embed="rId3">
            <a:extLst/>
          </a:blip>
          <a:srcRect l="54803" t="78859" r="28110" b="0"/>
          <a:stretch>
            <a:fillRect/>
          </a:stretch>
        </p:blipFill>
        <p:spPr>
          <a:xfrm flipH="1">
            <a:off x="20523200" y="5256642"/>
            <a:ext cx="512268" cy="633908"/>
          </a:xfrm>
          <a:prstGeom prst="rect">
            <a:avLst/>
          </a:prstGeom>
          <a:ln w="12700">
            <a:miter lim="400000"/>
          </a:ln>
        </p:spPr>
      </p:pic>
      <p:pic>
        <p:nvPicPr>
          <p:cNvPr id="1144" name="unnamed.png" descr="unnamed.png"/>
          <p:cNvPicPr>
            <a:picLocks noChangeAspect="1"/>
          </p:cNvPicPr>
          <p:nvPr/>
        </p:nvPicPr>
        <p:blipFill>
          <a:blip r:embed="rId3">
            <a:extLst/>
          </a:blip>
          <a:srcRect l="54803" t="78859" r="28110" b="0"/>
          <a:stretch>
            <a:fillRect/>
          </a:stretch>
        </p:blipFill>
        <p:spPr>
          <a:xfrm flipH="1">
            <a:off x="21487504" y="4454092"/>
            <a:ext cx="512268" cy="633908"/>
          </a:xfrm>
          <a:prstGeom prst="rect">
            <a:avLst/>
          </a:prstGeom>
          <a:ln w="12700">
            <a:miter lim="400000"/>
          </a:ln>
        </p:spPr>
      </p:pic>
      <p:pic>
        <p:nvPicPr>
          <p:cNvPr id="1145" name="unnamed.png" descr="unnamed.png"/>
          <p:cNvPicPr>
            <a:picLocks noChangeAspect="1"/>
          </p:cNvPicPr>
          <p:nvPr/>
        </p:nvPicPr>
        <p:blipFill>
          <a:blip r:embed="rId3">
            <a:extLst/>
          </a:blip>
          <a:srcRect l="54803" t="78859" r="28110" b="0"/>
          <a:stretch>
            <a:fillRect/>
          </a:stretch>
        </p:blipFill>
        <p:spPr>
          <a:xfrm flipH="1">
            <a:off x="20703003" y="4896281"/>
            <a:ext cx="512268" cy="633908"/>
          </a:xfrm>
          <a:prstGeom prst="rect">
            <a:avLst/>
          </a:prstGeom>
          <a:ln w="12700">
            <a:miter lim="400000"/>
          </a:ln>
        </p:spPr>
      </p:pic>
      <p:pic>
        <p:nvPicPr>
          <p:cNvPr id="1146" name="unnamed.png" descr="unnamed.png"/>
          <p:cNvPicPr>
            <a:picLocks noChangeAspect="1"/>
          </p:cNvPicPr>
          <p:nvPr/>
        </p:nvPicPr>
        <p:blipFill>
          <a:blip r:embed="rId3">
            <a:extLst/>
          </a:blip>
          <a:srcRect l="54803" t="78859" r="28110" b="0"/>
          <a:stretch>
            <a:fillRect/>
          </a:stretch>
        </p:blipFill>
        <p:spPr>
          <a:xfrm flipH="1">
            <a:off x="21743687" y="4896281"/>
            <a:ext cx="512268" cy="633908"/>
          </a:xfrm>
          <a:prstGeom prst="rect">
            <a:avLst/>
          </a:prstGeom>
          <a:ln w="12700">
            <a:miter lim="400000"/>
          </a:ln>
        </p:spPr>
      </p:pic>
      <p:pic>
        <p:nvPicPr>
          <p:cNvPr id="1147" name="unnamed.png" descr="unnamed.png"/>
          <p:cNvPicPr>
            <a:picLocks noChangeAspect="1"/>
          </p:cNvPicPr>
          <p:nvPr/>
        </p:nvPicPr>
        <p:blipFill>
          <a:blip r:embed="rId3">
            <a:extLst/>
          </a:blip>
          <a:srcRect l="54803" t="78859" r="28110" b="0"/>
          <a:stretch>
            <a:fillRect/>
          </a:stretch>
        </p:blipFill>
        <p:spPr>
          <a:xfrm flipH="1">
            <a:off x="23008286" y="4094850"/>
            <a:ext cx="512268" cy="633908"/>
          </a:xfrm>
          <a:prstGeom prst="rect">
            <a:avLst/>
          </a:prstGeom>
          <a:ln w="12700">
            <a:miter lim="400000"/>
          </a:ln>
        </p:spPr>
      </p:pic>
      <p:pic>
        <p:nvPicPr>
          <p:cNvPr id="1148" name="unnamed.png" descr="unnamed.png"/>
          <p:cNvPicPr>
            <a:picLocks noChangeAspect="1"/>
          </p:cNvPicPr>
          <p:nvPr/>
        </p:nvPicPr>
        <p:blipFill>
          <a:blip r:embed="rId3">
            <a:extLst/>
          </a:blip>
          <a:srcRect l="54803" t="78859" r="28110" b="0"/>
          <a:stretch>
            <a:fillRect/>
          </a:stretch>
        </p:blipFill>
        <p:spPr>
          <a:xfrm flipH="1">
            <a:off x="21998656" y="4790881"/>
            <a:ext cx="512268" cy="633908"/>
          </a:xfrm>
          <a:prstGeom prst="rect">
            <a:avLst/>
          </a:prstGeom>
          <a:ln w="12700">
            <a:miter lim="400000"/>
          </a:ln>
        </p:spPr>
      </p:pic>
      <p:pic>
        <p:nvPicPr>
          <p:cNvPr id="1149" name="unnamed.png" descr="unnamed.png"/>
          <p:cNvPicPr>
            <a:picLocks noChangeAspect="1"/>
          </p:cNvPicPr>
          <p:nvPr/>
        </p:nvPicPr>
        <p:blipFill>
          <a:blip r:embed="rId3">
            <a:extLst/>
          </a:blip>
          <a:srcRect l="54803" t="78859" r="28110" b="0"/>
          <a:stretch>
            <a:fillRect/>
          </a:stretch>
        </p:blipFill>
        <p:spPr>
          <a:xfrm flipH="1">
            <a:off x="22326726" y="5194775"/>
            <a:ext cx="512268" cy="633908"/>
          </a:xfrm>
          <a:prstGeom prst="rect">
            <a:avLst/>
          </a:prstGeom>
          <a:ln w="12700">
            <a:miter lim="400000"/>
          </a:ln>
        </p:spPr>
      </p:pic>
      <p:pic>
        <p:nvPicPr>
          <p:cNvPr id="1150" name="unnamed.png" descr="unnamed.png"/>
          <p:cNvPicPr>
            <a:picLocks noChangeAspect="1"/>
          </p:cNvPicPr>
          <p:nvPr/>
        </p:nvPicPr>
        <p:blipFill>
          <a:blip r:embed="rId3">
            <a:extLst/>
          </a:blip>
          <a:srcRect l="54803" t="78859" r="28110" b="0"/>
          <a:stretch>
            <a:fillRect/>
          </a:stretch>
        </p:blipFill>
        <p:spPr>
          <a:xfrm flipH="1" rot="10800000">
            <a:off x="19329400" y="5205842"/>
            <a:ext cx="512268" cy="633908"/>
          </a:xfrm>
          <a:prstGeom prst="rect">
            <a:avLst/>
          </a:prstGeom>
          <a:ln w="12700">
            <a:miter lim="400000"/>
          </a:ln>
        </p:spPr>
      </p:pic>
      <p:pic>
        <p:nvPicPr>
          <p:cNvPr id="1151" name="unnamed.png" descr="unnamed.png"/>
          <p:cNvPicPr>
            <a:picLocks noChangeAspect="1"/>
          </p:cNvPicPr>
          <p:nvPr/>
        </p:nvPicPr>
        <p:blipFill>
          <a:blip r:embed="rId3">
            <a:extLst/>
          </a:blip>
          <a:srcRect l="54803" t="78859" r="28110" b="0"/>
          <a:stretch>
            <a:fillRect/>
          </a:stretch>
        </p:blipFill>
        <p:spPr>
          <a:xfrm flipH="1" rot="10800000">
            <a:off x="19953783" y="5275809"/>
            <a:ext cx="512268" cy="633908"/>
          </a:xfrm>
          <a:prstGeom prst="rect">
            <a:avLst/>
          </a:prstGeom>
          <a:ln w="12700">
            <a:miter lim="400000"/>
          </a:ln>
        </p:spPr>
      </p:pic>
      <p:pic>
        <p:nvPicPr>
          <p:cNvPr id="1152" name="unnamed.png" descr="unnamed.png"/>
          <p:cNvPicPr>
            <a:picLocks noChangeAspect="1"/>
          </p:cNvPicPr>
          <p:nvPr/>
        </p:nvPicPr>
        <p:blipFill>
          <a:blip r:embed="rId3">
            <a:extLst/>
          </a:blip>
          <a:srcRect l="54803" t="78859" r="28110" b="0"/>
          <a:stretch>
            <a:fillRect/>
          </a:stretch>
        </p:blipFill>
        <p:spPr>
          <a:xfrm flipH="1" rot="10800000">
            <a:off x="19666268" y="4094753"/>
            <a:ext cx="512268" cy="633908"/>
          </a:xfrm>
          <a:prstGeom prst="rect">
            <a:avLst/>
          </a:prstGeom>
          <a:ln w="12700">
            <a:miter lim="400000"/>
          </a:ln>
        </p:spPr>
      </p:pic>
      <p:pic>
        <p:nvPicPr>
          <p:cNvPr id="1153" name="unnamed.png" descr="unnamed.png"/>
          <p:cNvPicPr>
            <a:picLocks noChangeAspect="1"/>
          </p:cNvPicPr>
          <p:nvPr/>
        </p:nvPicPr>
        <p:blipFill>
          <a:blip r:embed="rId3">
            <a:extLst/>
          </a:blip>
          <a:srcRect l="54803" t="78859" r="28110" b="0"/>
          <a:stretch>
            <a:fillRect/>
          </a:stretch>
        </p:blipFill>
        <p:spPr>
          <a:xfrm flipH="1" rot="10800000">
            <a:off x="22431620" y="4094753"/>
            <a:ext cx="512268" cy="633908"/>
          </a:xfrm>
          <a:prstGeom prst="rect">
            <a:avLst/>
          </a:prstGeom>
          <a:ln w="12700">
            <a:miter lim="400000"/>
          </a:ln>
        </p:spPr>
      </p:pic>
      <p:pic>
        <p:nvPicPr>
          <p:cNvPr id="1154" name="unnamed.png" descr="unnamed.png"/>
          <p:cNvPicPr>
            <a:picLocks noChangeAspect="1"/>
          </p:cNvPicPr>
          <p:nvPr/>
        </p:nvPicPr>
        <p:blipFill>
          <a:blip r:embed="rId3">
            <a:extLst/>
          </a:blip>
          <a:srcRect l="54803" t="78859" r="28110" b="0"/>
          <a:stretch>
            <a:fillRect/>
          </a:stretch>
        </p:blipFill>
        <p:spPr>
          <a:xfrm flipH="1" rot="10800000">
            <a:off x="23113901" y="4570842"/>
            <a:ext cx="512268" cy="633908"/>
          </a:xfrm>
          <a:prstGeom prst="rect">
            <a:avLst/>
          </a:prstGeom>
          <a:ln w="12700">
            <a:miter lim="400000"/>
          </a:ln>
        </p:spPr>
      </p:pic>
      <p:pic>
        <p:nvPicPr>
          <p:cNvPr id="1155" name="unnamed.png" descr="unnamed.png"/>
          <p:cNvPicPr>
            <a:picLocks noChangeAspect="1"/>
          </p:cNvPicPr>
          <p:nvPr/>
        </p:nvPicPr>
        <p:blipFill>
          <a:blip r:embed="rId3">
            <a:extLst/>
          </a:blip>
          <a:srcRect l="54803" t="78859" r="28110" b="0"/>
          <a:stretch>
            <a:fillRect/>
          </a:stretch>
        </p:blipFill>
        <p:spPr>
          <a:xfrm flipH="1" rot="10800000">
            <a:off x="23037898" y="5205745"/>
            <a:ext cx="512268" cy="633908"/>
          </a:xfrm>
          <a:prstGeom prst="rect">
            <a:avLst/>
          </a:prstGeom>
          <a:ln w="12700">
            <a:miter lim="400000"/>
          </a:ln>
        </p:spPr>
      </p:pic>
      <p:pic>
        <p:nvPicPr>
          <p:cNvPr id="1156" name="unnamed.png" descr="unnamed.png"/>
          <p:cNvPicPr>
            <a:picLocks noChangeAspect="1"/>
          </p:cNvPicPr>
          <p:nvPr/>
        </p:nvPicPr>
        <p:blipFill>
          <a:blip r:embed="rId3">
            <a:extLst/>
          </a:blip>
          <a:srcRect l="54803" t="78859" r="28110" b="0"/>
          <a:stretch>
            <a:fillRect/>
          </a:stretch>
        </p:blipFill>
        <p:spPr>
          <a:xfrm rot="10800000">
            <a:off x="21615462" y="5194677"/>
            <a:ext cx="512268" cy="633908"/>
          </a:xfrm>
          <a:prstGeom prst="rect">
            <a:avLst/>
          </a:prstGeom>
          <a:ln w="12700">
            <a:miter lim="400000"/>
          </a:ln>
        </p:spPr>
      </p:pic>
      <p:pic>
        <p:nvPicPr>
          <p:cNvPr id="1157" name="unnamed.png" descr="unnamed.png"/>
          <p:cNvPicPr>
            <a:picLocks noChangeAspect="1"/>
          </p:cNvPicPr>
          <p:nvPr/>
        </p:nvPicPr>
        <p:blipFill>
          <a:blip r:embed="rId3">
            <a:extLst/>
          </a:blip>
          <a:srcRect l="54803" t="78859" r="28110" b="0"/>
          <a:stretch>
            <a:fillRect/>
          </a:stretch>
        </p:blipFill>
        <p:spPr>
          <a:xfrm rot="10800000">
            <a:off x="18894983" y="5275809"/>
            <a:ext cx="512268" cy="633908"/>
          </a:xfrm>
          <a:prstGeom prst="rect">
            <a:avLst/>
          </a:prstGeom>
          <a:ln w="12700">
            <a:miter lim="400000"/>
          </a:ln>
        </p:spPr>
      </p:pic>
      <p:pic>
        <p:nvPicPr>
          <p:cNvPr id="1158" name="unnamed.png" descr="unnamed.png"/>
          <p:cNvPicPr>
            <a:picLocks noChangeAspect="1"/>
          </p:cNvPicPr>
          <p:nvPr/>
        </p:nvPicPr>
        <p:blipFill>
          <a:blip r:embed="rId3">
            <a:extLst/>
          </a:blip>
          <a:srcRect l="54803" t="78859" r="28110" b="0"/>
          <a:stretch>
            <a:fillRect/>
          </a:stretch>
        </p:blipFill>
        <p:spPr>
          <a:xfrm rot="10800000">
            <a:off x="22609214" y="4570842"/>
            <a:ext cx="512268" cy="633908"/>
          </a:xfrm>
          <a:prstGeom prst="rect">
            <a:avLst/>
          </a:prstGeom>
          <a:ln w="12700">
            <a:miter lim="400000"/>
          </a:ln>
        </p:spPr>
      </p:pic>
      <p:pic>
        <p:nvPicPr>
          <p:cNvPr id="1159" name="unnamed.png" descr="unnamed.png"/>
          <p:cNvPicPr>
            <a:picLocks noChangeAspect="1"/>
          </p:cNvPicPr>
          <p:nvPr/>
        </p:nvPicPr>
        <p:blipFill>
          <a:blip r:embed="rId3">
            <a:extLst/>
          </a:blip>
          <a:srcRect l="54803" t="78859" r="28110" b="0"/>
          <a:stretch>
            <a:fillRect/>
          </a:stretch>
        </p:blipFill>
        <p:spPr>
          <a:xfrm rot="10800000">
            <a:off x="21905268" y="4315972"/>
            <a:ext cx="512268" cy="633908"/>
          </a:xfrm>
          <a:prstGeom prst="rect">
            <a:avLst/>
          </a:prstGeom>
          <a:ln w="12700">
            <a:miter lim="400000"/>
          </a:ln>
        </p:spPr>
      </p:pic>
      <p:pic>
        <p:nvPicPr>
          <p:cNvPr id="1160" name="unnamed.png" descr="unnamed.png"/>
          <p:cNvPicPr>
            <a:picLocks noChangeAspect="1"/>
          </p:cNvPicPr>
          <p:nvPr/>
        </p:nvPicPr>
        <p:blipFill>
          <a:blip r:embed="rId3">
            <a:extLst/>
          </a:blip>
          <a:srcRect l="54803" t="78859" r="28110" b="0"/>
          <a:stretch>
            <a:fillRect/>
          </a:stretch>
        </p:blipFill>
        <p:spPr>
          <a:xfrm rot="10800000">
            <a:off x="22656062" y="4896184"/>
            <a:ext cx="512268" cy="633908"/>
          </a:xfrm>
          <a:prstGeom prst="rect">
            <a:avLst/>
          </a:prstGeom>
          <a:ln w="12700">
            <a:miter lim="400000"/>
          </a:ln>
        </p:spPr>
      </p:pic>
      <p:pic>
        <p:nvPicPr>
          <p:cNvPr id="1161" name="unnamed.png" descr="unnamed.png"/>
          <p:cNvPicPr>
            <a:picLocks noChangeAspect="1"/>
          </p:cNvPicPr>
          <p:nvPr/>
        </p:nvPicPr>
        <p:blipFill>
          <a:blip r:embed="rId3">
            <a:extLst/>
          </a:blip>
          <a:srcRect l="54803" t="78859" r="28110" b="0"/>
          <a:stretch>
            <a:fillRect/>
          </a:stretch>
        </p:blipFill>
        <p:spPr>
          <a:xfrm>
            <a:off x="18074321" y="4220618"/>
            <a:ext cx="512268" cy="633908"/>
          </a:xfrm>
          <a:prstGeom prst="rect">
            <a:avLst/>
          </a:prstGeom>
          <a:ln w="12700">
            <a:miter lim="400000"/>
          </a:ln>
        </p:spPr>
      </p:pic>
      <p:pic>
        <p:nvPicPr>
          <p:cNvPr id="1162" name="unnamed.png" descr="unnamed.png"/>
          <p:cNvPicPr>
            <a:picLocks noChangeAspect="1"/>
          </p:cNvPicPr>
          <p:nvPr/>
        </p:nvPicPr>
        <p:blipFill>
          <a:blip r:embed="rId3">
            <a:extLst/>
          </a:blip>
          <a:srcRect l="54803" t="78859" r="28110" b="0"/>
          <a:stretch>
            <a:fillRect/>
          </a:stretch>
        </p:blipFill>
        <p:spPr>
          <a:xfrm flipH="1">
            <a:off x="19410183" y="4790881"/>
            <a:ext cx="512268" cy="633908"/>
          </a:xfrm>
          <a:prstGeom prst="rect">
            <a:avLst/>
          </a:prstGeom>
          <a:ln w="12700">
            <a:miter lim="400000"/>
          </a:ln>
        </p:spPr>
      </p:pic>
      <p:pic>
        <p:nvPicPr>
          <p:cNvPr id="1163" name="unnamed.png" descr="unnamed.png"/>
          <p:cNvPicPr>
            <a:picLocks noChangeAspect="1"/>
          </p:cNvPicPr>
          <p:nvPr/>
        </p:nvPicPr>
        <p:blipFill>
          <a:blip r:embed="rId3">
            <a:extLst/>
          </a:blip>
          <a:srcRect l="54803" t="78859" r="28110" b="0"/>
          <a:stretch>
            <a:fillRect/>
          </a:stretch>
        </p:blipFill>
        <p:spPr>
          <a:xfrm flipH="1">
            <a:off x="18894983" y="4094850"/>
            <a:ext cx="512268" cy="633908"/>
          </a:xfrm>
          <a:prstGeom prst="rect">
            <a:avLst/>
          </a:prstGeom>
          <a:ln w="12700">
            <a:miter lim="400000"/>
          </a:ln>
        </p:spPr>
      </p:pic>
      <p:pic>
        <p:nvPicPr>
          <p:cNvPr id="1164" name="unnamed.png" descr="unnamed.png"/>
          <p:cNvPicPr>
            <a:picLocks noChangeAspect="1"/>
          </p:cNvPicPr>
          <p:nvPr/>
        </p:nvPicPr>
        <p:blipFill>
          <a:blip r:embed="rId3">
            <a:extLst/>
          </a:blip>
          <a:srcRect l="54803" t="78859" r="28110" b="0"/>
          <a:stretch>
            <a:fillRect/>
          </a:stretch>
        </p:blipFill>
        <p:spPr>
          <a:xfrm flipH="1">
            <a:off x="18074420" y="5268207"/>
            <a:ext cx="512268" cy="633908"/>
          </a:xfrm>
          <a:prstGeom prst="rect">
            <a:avLst/>
          </a:prstGeom>
          <a:ln w="12700">
            <a:miter lim="400000"/>
          </a:ln>
        </p:spPr>
      </p:pic>
      <p:pic>
        <p:nvPicPr>
          <p:cNvPr id="1165" name="unnamed.png" descr="unnamed.png"/>
          <p:cNvPicPr>
            <a:picLocks noChangeAspect="1"/>
          </p:cNvPicPr>
          <p:nvPr/>
        </p:nvPicPr>
        <p:blipFill>
          <a:blip r:embed="rId3">
            <a:extLst/>
          </a:blip>
          <a:srcRect l="54803" t="78859" r="28110" b="0"/>
          <a:stretch>
            <a:fillRect/>
          </a:stretch>
        </p:blipFill>
        <p:spPr>
          <a:xfrm>
            <a:off x="18614583" y="5396440"/>
            <a:ext cx="512268" cy="633908"/>
          </a:xfrm>
          <a:prstGeom prst="rect">
            <a:avLst/>
          </a:prstGeom>
          <a:ln w="12700">
            <a:miter lim="400000"/>
          </a:ln>
        </p:spPr>
      </p:pic>
      <p:pic>
        <p:nvPicPr>
          <p:cNvPr id="1166" name="unnamed.png" descr="unnamed.png"/>
          <p:cNvPicPr>
            <a:picLocks noChangeAspect="1"/>
          </p:cNvPicPr>
          <p:nvPr/>
        </p:nvPicPr>
        <p:blipFill>
          <a:blip r:embed="rId3">
            <a:extLst/>
          </a:blip>
          <a:srcRect l="54803" t="78859" r="28110" b="0"/>
          <a:stretch>
            <a:fillRect/>
          </a:stretch>
        </p:blipFill>
        <p:spPr>
          <a:xfrm>
            <a:off x="18725758" y="4896281"/>
            <a:ext cx="512268" cy="633908"/>
          </a:xfrm>
          <a:prstGeom prst="rect">
            <a:avLst/>
          </a:prstGeom>
          <a:ln w="12700">
            <a:miter lim="400000"/>
          </a:ln>
        </p:spPr>
      </p:pic>
      <p:pic>
        <p:nvPicPr>
          <p:cNvPr id="1167" name="unnamed.png" descr="unnamed.png"/>
          <p:cNvPicPr>
            <a:picLocks noChangeAspect="1"/>
          </p:cNvPicPr>
          <p:nvPr/>
        </p:nvPicPr>
        <p:blipFill>
          <a:blip r:embed="rId3">
            <a:extLst/>
          </a:blip>
          <a:srcRect l="54803" t="78859" r="28110" b="0"/>
          <a:stretch>
            <a:fillRect/>
          </a:stretch>
        </p:blipFill>
        <p:spPr>
          <a:xfrm>
            <a:off x="19462868" y="5386302"/>
            <a:ext cx="512268" cy="633908"/>
          </a:xfrm>
          <a:prstGeom prst="rect">
            <a:avLst/>
          </a:prstGeom>
          <a:ln w="12700">
            <a:miter lim="400000"/>
          </a:ln>
        </p:spPr>
      </p:pic>
      <p:pic>
        <p:nvPicPr>
          <p:cNvPr id="1168" name="unnamed.png" descr="unnamed.png"/>
          <p:cNvPicPr>
            <a:picLocks noChangeAspect="1"/>
          </p:cNvPicPr>
          <p:nvPr/>
        </p:nvPicPr>
        <p:blipFill>
          <a:blip r:embed="rId3">
            <a:extLst/>
          </a:blip>
          <a:srcRect l="54803" t="78859" r="28110" b="0"/>
          <a:stretch>
            <a:fillRect/>
          </a:stretch>
        </p:blipFill>
        <p:spPr>
          <a:xfrm>
            <a:off x="18401681" y="4094850"/>
            <a:ext cx="512268" cy="633908"/>
          </a:xfrm>
          <a:prstGeom prst="rect">
            <a:avLst/>
          </a:prstGeom>
          <a:ln w="12700">
            <a:miter lim="400000"/>
          </a:ln>
        </p:spPr>
      </p:pic>
      <p:pic>
        <p:nvPicPr>
          <p:cNvPr id="1169" name="unnamed.png" descr="unnamed.png"/>
          <p:cNvPicPr>
            <a:picLocks noChangeAspect="1"/>
          </p:cNvPicPr>
          <p:nvPr/>
        </p:nvPicPr>
        <p:blipFill>
          <a:blip r:embed="rId3">
            <a:extLst/>
          </a:blip>
          <a:srcRect l="54803" t="78859" r="28110" b="0"/>
          <a:stretch>
            <a:fillRect/>
          </a:stretch>
        </p:blipFill>
        <p:spPr>
          <a:xfrm>
            <a:off x="20338597" y="4454092"/>
            <a:ext cx="512268" cy="633908"/>
          </a:xfrm>
          <a:prstGeom prst="rect">
            <a:avLst/>
          </a:prstGeom>
          <a:ln w="12700">
            <a:miter lim="400000"/>
          </a:ln>
        </p:spPr>
      </p:pic>
      <p:pic>
        <p:nvPicPr>
          <p:cNvPr id="1170" name="unnamed.png" descr="unnamed.png"/>
          <p:cNvPicPr>
            <a:picLocks noChangeAspect="1"/>
          </p:cNvPicPr>
          <p:nvPr/>
        </p:nvPicPr>
        <p:blipFill>
          <a:blip r:embed="rId3">
            <a:extLst/>
          </a:blip>
          <a:srcRect l="54803" t="78859" r="28110" b="0"/>
          <a:stretch>
            <a:fillRect/>
          </a:stretch>
        </p:blipFill>
        <p:spPr>
          <a:xfrm flipH="1">
            <a:off x="19119968" y="5310102"/>
            <a:ext cx="512268" cy="633908"/>
          </a:xfrm>
          <a:prstGeom prst="rect">
            <a:avLst/>
          </a:prstGeom>
          <a:ln w="12700">
            <a:miter lim="400000"/>
          </a:ln>
        </p:spPr>
      </p:pic>
      <p:pic>
        <p:nvPicPr>
          <p:cNvPr id="1171" name="unnamed.png" descr="unnamed.png"/>
          <p:cNvPicPr>
            <a:picLocks noChangeAspect="1"/>
          </p:cNvPicPr>
          <p:nvPr/>
        </p:nvPicPr>
        <p:blipFill>
          <a:blip r:embed="rId3">
            <a:extLst/>
          </a:blip>
          <a:srcRect l="54803" t="78859" r="28110" b="0"/>
          <a:stretch>
            <a:fillRect/>
          </a:stretch>
        </p:blipFill>
        <p:spPr>
          <a:xfrm flipH="1">
            <a:off x="18946315" y="4454092"/>
            <a:ext cx="512268" cy="633908"/>
          </a:xfrm>
          <a:prstGeom prst="rect">
            <a:avLst/>
          </a:prstGeom>
          <a:ln w="12700">
            <a:miter lim="400000"/>
          </a:ln>
        </p:spPr>
      </p:pic>
      <p:pic>
        <p:nvPicPr>
          <p:cNvPr id="1172" name="unnamed.png" descr="unnamed.png"/>
          <p:cNvPicPr>
            <a:picLocks noChangeAspect="1"/>
          </p:cNvPicPr>
          <p:nvPr/>
        </p:nvPicPr>
        <p:blipFill>
          <a:blip r:embed="rId3">
            <a:extLst/>
          </a:blip>
          <a:srcRect l="54803" t="78859" r="28110" b="0"/>
          <a:stretch>
            <a:fillRect/>
          </a:stretch>
        </p:blipFill>
        <p:spPr>
          <a:xfrm flipH="1">
            <a:off x="18524789" y="4570940"/>
            <a:ext cx="512268" cy="633908"/>
          </a:xfrm>
          <a:prstGeom prst="rect">
            <a:avLst/>
          </a:prstGeom>
          <a:ln w="12700">
            <a:miter lim="400000"/>
          </a:ln>
        </p:spPr>
      </p:pic>
      <p:pic>
        <p:nvPicPr>
          <p:cNvPr id="1173" name="unnamed.png" descr="unnamed.png"/>
          <p:cNvPicPr>
            <a:picLocks noChangeAspect="1"/>
          </p:cNvPicPr>
          <p:nvPr/>
        </p:nvPicPr>
        <p:blipFill>
          <a:blip r:embed="rId3">
            <a:extLst/>
          </a:blip>
          <a:srcRect l="54803" t="78859" r="28110" b="0"/>
          <a:stretch>
            <a:fillRect/>
          </a:stretch>
        </p:blipFill>
        <p:spPr>
          <a:xfrm flipH="1">
            <a:off x="19458681" y="4454092"/>
            <a:ext cx="512268" cy="633908"/>
          </a:xfrm>
          <a:prstGeom prst="rect">
            <a:avLst/>
          </a:prstGeom>
          <a:ln w="12700">
            <a:miter lim="400000"/>
          </a:ln>
        </p:spPr>
      </p:pic>
      <p:pic>
        <p:nvPicPr>
          <p:cNvPr id="1174" name="unnamed.png" descr="unnamed.png"/>
          <p:cNvPicPr>
            <a:picLocks noChangeAspect="1"/>
          </p:cNvPicPr>
          <p:nvPr/>
        </p:nvPicPr>
        <p:blipFill>
          <a:blip r:embed="rId3">
            <a:extLst/>
          </a:blip>
          <a:srcRect l="54803" t="78859" r="28110" b="0"/>
          <a:stretch>
            <a:fillRect/>
          </a:stretch>
        </p:blipFill>
        <p:spPr>
          <a:xfrm flipH="1">
            <a:off x="22301358" y="4570940"/>
            <a:ext cx="512268" cy="633908"/>
          </a:xfrm>
          <a:prstGeom prst="rect">
            <a:avLst/>
          </a:prstGeom>
          <a:ln w="12700">
            <a:miter lim="400000"/>
          </a:ln>
        </p:spPr>
      </p:pic>
      <p:pic>
        <p:nvPicPr>
          <p:cNvPr id="1175" name="unnamed.png" descr="unnamed.png"/>
          <p:cNvPicPr>
            <a:picLocks noChangeAspect="1"/>
          </p:cNvPicPr>
          <p:nvPr/>
        </p:nvPicPr>
        <p:blipFill>
          <a:blip r:embed="rId3">
            <a:extLst/>
          </a:blip>
          <a:srcRect l="54803" t="78859" r="28110" b="0"/>
          <a:stretch>
            <a:fillRect/>
          </a:stretch>
        </p:blipFill>
        <p:spPr>
          <a:xfrm flipH="1">
            <a:off x="19779374" y="4790881"/>
            <a:ext cx="512268" cy="633908"/>
          </a:xfrm>
          <a:prstGeom prst="rect">
            <a:avLst/>
          </a:prstGeom>
          <a:ln w="12700">
            <a:miter lim="400000"/>
          </a:ln>
        </p:spPr>
      </p:pic>
      <p:pic>
        <p:nvPicPr>
          <p:cNvPr id="1176" name="unnamed.png" descr="unnamed.png"/>
          <p:cNvPicPr>
            <a:picLocks noChangeAspect="1"/>
          </p:cNvPicPr>
          <p:nvPr/>
        </p:nvPicPr>
        <p:blipFill>
          <a:blip r:embed="rId3">
            <a:extLst/>
          </a:blip>
          <a:srcRect l="54803" t="78859" r="28110" b="0"/>
          <a:stretch>
            <a:fillRect/>
          </a:stretch>
        </p:blipFill>
        <p:spPr>
          <a:xfrm flipH="1">
            <a:off x="20665164" y="4610321"/>
            <a:ext cx="512268" cy="633908"/>
          </a:xfrm>
          <a:prstGeom prst="rect">
            <a:avLst/>
          </a:prstGeom>
          <a:ln w="12700">
            <a:miter lim="400000"/>
          </a:ln>
        </p:spPr>
      </p:pic>
      <p:pic>
        <p:nvPicPr>
          <p:cNvPr id="1177" name="unnamed.png" descr="unnamed.png"/>
          <p:cNvPicPr>
            <a:picLocks noChangeAspect="1"/>
          </p:cNvPicPr>
          <p:nvPr/>
        </p:nvPicPr>
        <p:blipFill>
          <a:blip r:embed="rId3">
            <a:extLst/>
          </a:blip>
          <a:srcRect l="54803" t="78859" r="28110" b="0"/>
          <a:stretch>
            <a:fillRect/>
          </a:stretch>
        </p:blipFill>
        <p:spPr>
          <a:xfrm flipH="1" rot="10800000">
            <a:off x="18228166" y="4790783"/>
            <a:ext cx="512268" cy="633908"/>
          </a:xfrm>
          <a:prstGeom prst="rect">
            <a:avLst/>
          </a:prstGeom>
          <a:ln w="12700">
            <a:miter lim="400000"/>
          </a:ln>
        </p:spPr>
      </p:pic>
      <p:pic>
        <p:nvPicPr>
          <p:cNvPr id="1178" name="unnamed.png" descr="unnamed.png"/>
          <p:cNvPicPr>
            <a:picLocks noChangeAspect="1"/>
          </p:cNvPicPr>
          <p:nvPr/>
        </p:nvPicPr>
        <p:blipFill>
          <a:blip r:embed="rId3">
            <a:extLst/>
          </a:blip>
          <a:srcRect l="54803" t="78859" r="28110" b="0"/>
          <a:stretch>
            <a:fillRect/>
          </a:stretch>
        </p:blipFill>
        <p:spPr>
          <a:xfrm flipH="1" rot="10800000">
            <a:off x="19109928" y="4755324"/>
            <a:ext cx="512268" cy="633908"/>
          </a:xfrm>
          <a:prstGeom prst="rect">
            <a:avLst/>
          </a:prstGeom>
          <a:ln w="12700">
            <a:miter lim="400000"/>
          </a:ln>
        </p:spPr>
      </p:pic>
      <p:pic>
        <p:nvPicPr>
          <p:cNvPr id="1179" name="unnamed.png" descr="unnamed.png"/>
          <p:cNvPicPr>
            <a:picLocks noChangeAspect="1"/>
          </p:cNvPicPr>
          <p:nvPr/>
        </p:nvPicPr>
        <p:blipFill>
          <a:blip r:embed="rId3">
            <a:extLst/>
          </a:blip>
          <a:srcRect l="54803" t="78859" r="28110" b="0"/>
          <a:stretch>
            <a:fillRect/>
          </a:stretch>
        </p:blipFill>
        <p:spPr>
          <a:xfrm flipH="1" rot="10800000">
            <a:off x="19720812" y="4896184"/>
            <a:ext cx="512268" cy="633908"/>
          </a:xfrm>
          <a:prstGeom prst="rect">
            <a:avLst/>
          </a:prstGeom>
          <a:ln w="12700">
            <a:miter lim="400000"/>
          </a:ln>
        </p:spPr>
      </p:pic>
      <p:pic>
        <p:nvPicPr>
          <p:cNvPr id="1180" name="unnamed.png" descr="unnamed.png"/>
          <p:cNvPicPr>
            <a:picLocks noChangeAspect="1"/>
          </p:cNvPicPr>
          <p:nvPr/>
        </p:nvPicPr>
        <p:blipFill>
          <a:blip r:embed="rId3">
            <a:extLst/>
          </a:blip>
          <a:srcRect l="54803" t="78859" r="28110" b="0"/>
          <a:stretch>
            <a:fillRect/>
          </a:stretch>
        </p:blipFill>
        <p:spPr>
          <a:xfrm flipH="1" rot="10800000">
            <a:off x="20976253" y="4388606"/>
            <a:ext cx="512268" cy="633908"/>
          </a:xfrm>
          <a:prstGeom prst="rect">
            <a:avLst/>
          </a:prstGeom>
          <a:ln w="12700">
            <a:miter lim="400000"/>
          </a:ln>
        </p:spPr>
      </p:pic>
      <p:pic>
        <p:nvPicPr>
          <p:cNvPr id="1181" name="unnamed.png" descr="unnamed.png"/>
          <p:cNvPicPr>
            <a:picLocks noChangeAspect="1"/>
          </p:cNvPicPr>
          <p:nvPr/>
        </p:nvPicPr>
        <p:blipFill>
          <a:blip r:embed="rId3">
            <a:extLst/>
          </a:blip>
          <a:srcRect l="54803" t="78859" r="28110" b="0"/>
          <a:stretch>
            <a:fillRect/>
          </a:stretch>
        </p:blipFill>
        <p:spPr>
          <a:xfrm flipH="1" rot="10800000">
            <a:off x="20316786" y="4790783"/>
            <a:ext cx="512268" cy="633908"/>
          </a:xfrm>
          <a:prstGeom prst="rect">
            <a:avLst/>
          </a:prstGeom>
          <a:ln w="12700">
            <a:miter lim="400000"/>
          </a:ln>
        </p:spPr>
      </p:pic>
      <p:pic>
        <p:nvPicPr>
          <p:cNvPr id="1182" name="unnamed.png" descr="unnamed.png"/>
          <p:cNvPicPr>
            <a:picLocks noChangeAspect="1"/>
          </p:cNvPicPr>
          <p:nvPr/>
        </p:nvPicPr>
        <p:blipFill>
          <a:blip r:embed="rId3">
            <a:extLst/>
          </a:blip>
          <a:srcRect l="54803" t="78859" r="28110" b="0"/>
          <a:stretch>
            <a:fillRect/>
          </a:stretch>
        </p:blipFill>
        <p:spPr>
          <a:xfrm rot="10800000">
            <a:off x="19861966" y="4315972"/>
            <a:ext cx="512268" cy="633908"/>
          </a:xfrm>
          <a:prstGeom prst="rect">
            <a:avLst/>
          </a:prstGeom>
          <a:ln w="12700">
            <a:miter lim="400000"/>
          </a:ln>
        </p:spPr>
      </p:pic>
      <p:pic>
        <p:nvPicPr>
          <p:cNvPr id="1183" name="unnamed.png" descr="unnamed.png"/>
          <p:cNvPicPr>
            <a:picLocks noChangeAspect="1"/>
          </p:cNvPicPr>
          <p:nvPr/>
        </p:nvPicPr>
        <p:blipFill>
          <a:blip r:embed="rId3">
            <a:extLst/>
          </a:blip>
          <a:srcRect l="54803" t="78859" r="28110" b="0"/>
          <a:stretch>
            <a:fillRect/>
          </a:stretch>
        </p:blipFill>
        <p:spPr>
          <a:xfrm rot="10800000">
            <a:off x="21090631" y="4755324"/>
            <a:ext cx="512268" cy="633908"/>
          </a:xfrm>
          <a:prstGeom prst="rect">
            <a:avLst/>
          </a:prstGeom>
          <a:ln w="12700">
            <a:miter lim="400000"/>
          </a:ln>
        </p:spPr>
      </p:pic>
      <p:pic>
        <p:nvPicPr>
          <p:cNvPr id="1184" name="unnamed.png" descr="unnamed.png"/>
          <p:cNvPicPr>
            <a:picLocks noChangeAspect="1"/>
          </p:cNvPicPr>
          <p:nvPr/>
        </p:nvPicPr>
        <p:blipFill>
          <a:blip r:embed="rId3">
            <a:extLst/>
          </a:blip>
          <a:srcRect l="54803" t="78859" r="28110" b="0"/>
          <a:stretch>
            <a:fillRect/>
          </a:stretch>
        </p:blipFill>
        <p:spPr>
          <a:xfrm rot="10800000">
            <a:off x="20522317" y="4094753"/>
            <a:ext cx="512268" cy="633908"/>
          </a:xfrm>
          <a:prstGeom prst="rect">
            <a:avLst/>
          </a:prstGeom>
          <a:ln w="12700">
            <a:miter lim="400000"/>
          </a:ln>
        </p:spPr>
      </p:pic>
      <p:pic>
        <p:nvPicPr>
          <p:cNvPr id="1185" name="unnamed.png" descr="unnamed.png"/>
          <p:cNvPicPr>
            <a:picLocks noChangeAspect="1"/>
          </p:cNvPicPr>
          <p:nvPr/>
        </p:nvPicPr>
        <p:blipFill>
          <a:blip r:embed="rId3">
            <a:extLst/>
          </a:blip>
          <a:srcRect l="54803" t="78859" r="28110" b="0"/>
          <a:stretch>
            <a:fillRect/>
          </a:stretch>
        </p:blipFill>
        <p:spPr>
          <a:xfrm rot="10800000">
            <a:off x="21132800" y="4209053"/>
            <a:ext cx="512268" cy="633908"/>
          </a:xfrm>
          <a:prstGeom prst="rect">
            <a:avLst/>
          </a:prstGeom>
          <a:ln w="12700">
            <a:miter lim="400000"/>
          </a:ln>
        </p:spPr>
      </p:pic>
      <p:pic>
        <p:nvPicPr>
          <p:cNvPr id="1186" name="unnamed.png" descr="unnamed.png"/>
          <p:cNvPicPr>
            <a:picLocks noChangeAspect="1"/>
          </p:cNvPicPr>
          <p:nvPr/>
        </p:nvPicPr>
        <p:blipFill>
          <a:blip r:embed="rId3">
            <a:extLst/>
          </a:blip>
          <a:srcRect l="54803" t="78859" r="28110" b="0"/>
          <a:stretch>
            <a:fillRect/>
          </a:stretch>
        </p:blipFill>
        <p:spPr>
          <a:xfrm>
            <a:off x="21462950" y="4790881"/>
            <a:ext cx="512268" cy="633908"/>
          </a:xfrm>
          <a:prstGeom prst="rect">
            <a:avLst/>
          </a:prstGeom>
          <a:ln w="12700">
            <a:miter lim="400000"/>
          </a:ln>
        </p:spPr>
      </p:pic>
      <p:pic>
        <p:nvPicPr>
          <p:cNvPr id="1187" name="unnamed.png" descr="unnamed.png"/>
          <p:cNvPicPr>
            <a:picLocks noChangeAspect="1"/>
          </p:cNvPicPr>
          <p:nvPr/>
        </p:nvPicPr>
        <p:blipFill>
          <a:blip r:embed="rId3">
            <a:extLst/>
          </a:blip>
          <a:srcRect l="54803" t="78859" r="28110" b="0"/>
          <a:stretch>
            <a:fillRect/>
          </a:stretch>
        </p:blipFill>
        <p:spPr>
          <a:xfrm>
            <a:off x="19698821" y="6573055"/>
            <a:ext cx="512268" cy="633908"/>
          </a:xfrm>
          <a:prstGeom prst="rect">
            <a:avLst/>
          </a:prstGeom>
          <a:ln w="12700">
            <a:miter lim="400000"/>
          </a:ln>
        </p:spPr>
      </p:pic>
      <p:pic>
        <p:nvPicPr>
          <p:cNvPr id="1188" name="unnamed.png" descr="unnamed.png"/>
          <p:cNvPicPr>
            <a:picLocks noChangeAspect="1"/>
          </p:cNvPicPr>
          <p:nvPr/>
        </p:nvPicPr>
        <p:blipFill>
          <a:blip r:embed="rId3">
            <a:extLst/>
          </a:blip>
          <a:srcRect l="54803" t="78859" r="28110" b="0"/>
          <a:stretch>
            <a:fillRect/>
          </a:stretch>
        </p:blipFill>
        <p:spPr>
          <a:xfrm>
            <a:off x="20625921" y="6700055"/>
            <a:ext cx="512268" cy="633908"/>
          </a:xfrm>
          <a:prstGeom prst="rect">
            <a:avLst/>
          </a:prstGeom>
          <a:ln w="12700">
            <a:miter lim="400000"/>
          </a:ln>
        </p:spPr>
      </p:pic>
      <p:pic>
        <p:nvPicPr>
          <p:cNvPr id="1189" name="unnamed.png" descr="unnamed.png"/>
          <p:cNvPicPr>
            <a:picLocks noChangeAspect="1"/>
          </p:cNvPicPr>
          <p:nvPr/>
        </p:nvPicPr>
        <p:blipFill>
          <a:blip r:embed="rId3">
            <a:extLst/>
          </a:blip>
          <a:srcRect l="54803" t="78859" r="28110" b="0"/>
          <a:stretch>
            <a:fillRect/>
          </a:stretch>
        </p:blipFill>
        <p:spPr>
          <a:xfrm>
            <a:off x="21360913" y="6700055"/>
            <a:ext cx="512268" cy="633908"/>
          </a:xfrm>
          <a:prstGeom prst="rect">
            <a:avLst/>
          </a:prstGeom>
          <a:ln w="12700">
            <a:miter lim="400000"/>
          </a:ln>
        </p:spPr>
      </p:pic>
      <p:pic>
        <p:nvPicPr>
          <p:cNvPr id="1190" name="unnamed.png" descr="unnamed.png"/>
          <p:cNvPicPr>
            <a:picLocks noChangeAspect="1"/>
          </p:cNvPicPr>
          <p:nvPr/>
        </p:nvPicPr>
        <p:blipFill>
          <a:blip r:embed="rId3">
            <a:extLst/>
          </a:blip>
          <a:srcRect l="54803" t="78859" r="28110" b="0"/>
          <a:stretch>
            <a:fillRect/>
          </a:stretch>
        </p:blipFill>
        <p:spPr>
          <a:xfrm>
            <a:off x="21908621" y="6623855"/>
            <a:ext cx="512268" cy="633908"/>
          </a:xfrm>
          <a:prstGeom prst="rect">
            <a:avLst/>
          </a:prstGeom>
          <a:ln w="12700">
            <a:miter lim="400000"/>
          </a:ln>
        </p:spPr>
      </p:pic>
      <p:pic>
        <p:nvPicPr>
          <p:cNvPr id="1191" name="unnamed.png" descr="unnamed.png"/>
          <p:cNvPicPr>
            <a:picLocks noChangeAspect="1"/>
          </p:cNvPicPr>
          <p:nvPr/>
        </p:nvPicPr>
        <p:blipFill>
          <a:blip r:embed="rId3">
            <a:extLst/>
          </a:blip>
          <a:srcRect l="54803" t="78859" r="28110" b="0"/>
          <a:stretch>
            <a:fillRect/>
          </a:stretch>
        </p:blipFill>
        <p:spPr>
          <a:xfrm>
            <a:off x="22518221" y="6623855"/>
            <a:ext cx="512268" cy="633908"/>
          </a:xfrm>
          <a:prstGeom prst="rect">
            <a:avLst/>
          </a:prstGeom>
          <a:ln w="12700">
            <a:miter lim="400000"/>
          </a:ln>
        </p:spPr>
      </p:pic>
      <p:pic>
        <p:nvPicPr>
          <p:cNvPr id="1192" name="unnamed.png" descr="unnamed.png"/>
          <p:cNvPicPr>
            <a:picLocks noChangeAspect="1"/>
          </p:cNvPicPr>
          <p:nvPr/>
        </p:nvPicPr>
        <p:blipFill>
          <a:blip r:embed="rId3">
            <a:extLst/>
          </a:blip>
          <a:srcRect l="54803" t="78859" r="28110" b="0"/>
          <a:stretch>
            <a:fillRect/>
          </a:stretch>
        </p:blipFill>
        <p:spPr>
          <a:xfrm>
            <a:off x="22137171" y="5462063"/>
            <a:ext cx="512268" cy="633908"/>
          </a:xfrm>
          <a:prstGeom prst="rect">
            <a:avLst/>
          </a:prstGeom>
          <a:ln w="12700">
            <a:miter lim="400000"/>
          </a:ln>
        </p:spPr>
      </p:pic>
      <p:pic>
        <p:nvPicPr>
          <p:cNvPr id="1193" name="unnamed.png" descr="unnamed.png"/>
          <p:cNvPicPr>
            <a:picLocks noChangeAspect="1"/>
          </p:cNvPicPr>
          <p:nvPr/>
        </p:nvPicPr>
        <p:blipFill>
          <a:blip r:embed="rId3">
            <a:extLst/>
          </a:blip>
          <a:srcRect l="54803" t="78859" r="28110" b="0"/>
          <a:stretch>
            <a:fillRect/>
          </a:stretch>
        </p:blipFill>
        <p:spPr>
          <a:xfrm flipH="1">
            <a:off x="21019621" y="6623855"/>
            <a:ext cx="512268" cy="633908"/>
          </a:xfrm>
          <a:prstGeom prst="rect">
            <a:avLst/>
          </a:prstGeom>
          <a:ln w="12700">
            <a:miter lim="400000"/>
          </a:ln>
        </p:spPr>
      </p:pic>
      <p:pic>
        <p:nvPicPr>
          <p:cNvPr id="1194" name="unnamed.png" descr="unnamed.png"/>
          <p:cNvPicPr>
            <a:picLocks noChangeAspect="1"/>
          </p:cNvPicPr>
          <p:nvPr/>
        </p:nvPicPr>
        <p:blipFill>
          <a:blip r:embed="rId3">
            <a:extLst/>
          </a:blip>
          <a:srcRect l="54803" t="78859" r="28110" b="0"/>
          <a:stretch>
            <a:fillRect/>
          </a:stretch>
        </p:blipFill>
        <p:spPr>
          <a:xfrm flipH="1">
            <a:off x="21983925" y="5821305"/>
            <a:ext cx="512268" cy="633908"/>
          </a:xfrm>
          <a:prstGeom prst="rect">
            <a:avLst/>
          </a:prstGeom>
          <a:ln w="12700">
            <a:miter lim="400000"/>
          </a:ln>
        </p:spPr>
      </p:pic>
      <p:pic>
        <p:nvPicPr>
          <p:cNvPr id="1195" name="unnamed.png" descr="unnamed.png"/>
          <p:cNvPicPr>
            <a:picLocks noChangeAspect="1"/>
          </p:cNvPicPr>
          <p:nvPr/>
        </p:nvPicPr>
        <p:blipFill>
          <a:blip r:embed="rId3">
            <a:extLst/>
          </a:blip>
          <a:srcRect l="54803" t="78859" r="28110" b="0"/>
          <a:stretch>
            <a:fillRect/>
          </a:stretch>
        </p:blipFill>
        <p:spPr>
          <a:xfrm flipH="1">
            <a:off x="21199424" y="6263494"/>
            <a:ext cx="512268" cy="633908"/>
          </a:xfrm>
          <a:prstGeom prst="rect">
            <a:avLst/>
          </a:prstGeom>
          <a:ln w="12700">
            <a:miter lim="400000"/>
          </a:ln>
        </p:spPr>
      </p:pic>
      <p:pic>
        <p:nvPicPr>
          <p:cNvPr id="1196" name="unnamed.png" descr="unnamed.png"/>
          <p:cNvPicPr>
            <a:picLocks noChangeAspect="1"/>
          </p:cNvPicPr>
          <p:nvPr/>
        </p:nvPicPr>
        <p:blipFill>
          <a:blip r:embed="rId3">
            <a:extLst/>
          </a:blip>
          <a:srcRect l="54803" t="78859" r="28110" b="0"/>
          <a:stretch>
            <a:fillRect/>
          </a:stretch>
        </p:blipFill>
        <p:spPr>
          <a:xfrm flipH="1">
            <a:off x="22240108" y="6263494"/>
            <a:ext cx="512268" cy="633908"/>
          </a:xfrm>
          <a:prstGeom prst="rect">
            <a:avLst/>
          </a:prstGeom>
          <a:ln w="12700">
            <a:miter lim="400000"/>
          </a:ln>
        </p:spPr>
      </p:pic>
      <p:pic>
        <p:nvPicPr>
          <p:cNvPr id="1197" name="unnamed.png" descr="unnamed.png"/>
          <p:cNvPicPr>
            <a:picLocks noChangeAspect="1"/>
          </p:cNvPicPr>
          <p:nvPr/>
        </p:nvPicPr>
        <p:blipFill>
          <a:blip r:embed="rId3">
            <a:extLst/>
          </a:blip>
          <a:srcRect l="54803" t="78859" r="28110" b="0"/>
          <a:stretch>
            <a:fillRect/>
          </a:stretch>
        </p:blipFill>
        <p:spPr>
          <a:xfrm flipH="1">
            <a:off x="23504707" y="5462063"/>
            <a:ext cx="512268" cy="633908"/>
          </a:xfrm>
          <a:prstGeom prst="rect">
            <a:avLst/>
          </a:prstGeom>
          <a:ln w="12700">
            <a:miter lim="400000"/>
          </a:ln>
        </p:spPr>
      </p:pic>
      <p:pic>
        <p:nvPicPr>
          <p:cNvPr id="1198" name="unnamed.png" descr="unnamed.png"/>
          <p:cNvPicPr>
            <a:picLocks noChangeAspect="1"/>
          </p:cNvPicPr>
          <p:nvPr/>
        </p:nvPicPr>
        <p:blipFill>
          <a:blip r:embed="rId3">
            <a:extLst/>
          </a:blip>
          <a:srcRect l="54803" t="78859" r="28110" b="0"/>
          <a:stretch>
            <a:fillRect/>
          </a:stretch>
        </p:blipFill>
        <p:spPr>
          <a:xfrm flipH="1">
            <a:off x="22495077" y="6158093"/>
            <a:ext cx="512268" cy="633908"/>
          </a:xfrm>
          <a:prstGeom prst="rect">
            <a:avLst/>
          </a:prstGeom>
          <a:ln w="12700">
            <a:miter lim="400000"/>
          </a:ln>
        </p:spPr>
      </p:pic>
      <p:pic>
        <p:nvPicPr>
          <p:cNvPr id="1199" name="unnamed.png" descr="unnamed.png"/>
          <p:cNvPicPr>
            <a:picLocks noChangeAspect="1"/>
          </p:cNvPicPr>
          <p:nvPr/>
        </p:nvPicPr>
        <p:blipFill>
          <a:blip r:embed="rId3">
            <a:extLst/>
          </a:blip>
          <a:srcRect l="54803" t="78859" r="28110" b="0"/>
          <a:stretch>
            <a:fillRect/>
          </a:stretch>
        </p:blipFill>
        <p:spPr>
          <a:xfrm flipH="1">
            <a:off x="22823147" y="6561988"/>
            <a:ext cx="512268" cy="633908"/>
          </a:xfrm>
          <a:prstGeom prst="rect">
            <a:avLst/>
          </a:prstGeom>
          <a:ln w="12700">
            <a:miter lim="400000"/>
          </a:ln>
        </p:spPr>
      </p:pic>
      <p:pic>
        <p:nvPicPr>
          <p:cNvPr id="1200" name="unnamed.png" descr="unnamed.png"/>
          <p:cNvPicPr>
            <a:picLocks noChangeAspect="1"/>
          </p:cNvPicPr>
          <p:nvPr/>
        </p:nvPicPr>
        <p:blipFill>
          <a:blip r:embed="rId3">
            <a:extLst/>
          </a:blip>
          <a:srcRect l="54803" t="78859" r="28110" b="0"/>
          <a:stretch>
            <a:fillRect/>
          </a:stretch>
        </p:blipFill>
        <p:spPr>
          <a:xfrm flipH="1" rot="10800000">
            <a:off x="19825821" y="6573055"/>
            <a:ext cx="512268" cy="633908"/>
          </a:xfrm>
          <a:prstGeom prst="rect">
            <a:avLst/>
          </a:prstGeom>
          <a:ln w="12700">
            <a:miter lim="400000"/>
          </a:ln>
        </p:spPr>
      </p:pic>
      <p:pic>
        <p:nvPicPr>
          <p:cNvPr id="1201" name="unnamed.png" descr="unnamed.png"/>
          <p:cNvPicPr>
            <a:picLocks noChangeAspect="1"/>
          </p:cNvPicPr>
          <p:nvPr/>
        </p:nvPicPr>
        <p:blipFill>
          <a:blip r:embed="rId3">
            <a:extLst/>
          </a:blip>
          <a:srcRect l="54803" t="78859" r="28110" b="0"/>
          <a:stretch>
            <a:fillRect/>
          </a:stretch>
        </p:blipFill>
        <p:spPr>
          <a:xfrm flipH="1" rot="10800000">
            <a:off x="20450204" y="6643022"/>
            <a:ext cx="512268" cy="633908"/>
          </a:xfrm>
          <a:prstGeom prst="rect">
            <a:avLst/>
          </a:prstGeom>
          <a:ln w="12700">
            <a:miter lim="400000"/>
          </a:ln>
        </p:spPr>
      </p:pic>
      <p:pic>
        <p:nvPicPr>
          <p:cNvPr id="1202" name="unnamed.png" descr="unnamed.png"/>
          <p:cNvPicPr>
            <a:picLocks noChangeAspect="1"/>
          </p:cNvPicPr>
          <p:nvPr/>
        </p:nvPicPr>
        <p:blipFill>
          <a:blip r:embed="rId3">
            <a:extLst/>
          </a:blip>
          <a:srcRect l="54803" t="78859" r="28110" b="0"/>
          <a:stretch>
            <a:fillRect/>
          </a:stretch>
        </p:blipFill>
        <p:spPr>
          <a:xfrm flipH="1" rot="10800000">
            <a:off x="20162689" y="5461966"/>
            <a:ext cx="512268" cy="633908"/>
          </a:xfrm>
          <a:prstGeom prst="rect">
            <a:avLst/>
          </a:prstGeom>
          <a:ln w="12700">
            <a:miter lim="400000"/>
          </a:ln>
        </p:spPr>
      </p:pic>
      <p:pic>
        <p:nvPicPr>
          <p:cNvPr id="1203" name="unnamed.png" descr="unnamed.png"/>
          <p:cNvPicPr>
            <a:picLocks noChangeAspect="1"/>
          </p:cNvPicPr>
          <p:nvPr/>
        </p:nvPicPr>
        <p:blipFill>
          <a:blip r:embed="rId3">
            <a:extLst/>
          </a:blip>
          <a:srcRect l="54803" t="78859" r="28110" b="0"/>
          <a:stretch>
            <a:fillRect/>
          </a:stretch>
        </p:blipFill>
        <p:spPr>
          <a:xfrm flipH="1" rot="10800000">
            <a:off x="22928041" y="5461966"/>
            <a:ext cx="512268" cy="633908"/>
          </a:xfrm>
          <a:prstGeom prst="rect">
            <a:avLst/>
          </a:prstGeom>
          <a:ln w="12700">
            <a:miter lim="400000"/>
          </a:ln>
        </p:spPr>
      </p:pic>
      <p:pic>
        <p:nvPicPr>
          <p:cNvPr id="1204" name="unnamed.png" descr="unnamed.png"/>
          <p:cNvPicPr>
            <a:picLocks noChangeAspect="1"/>
          </p:cNvPicPr>
          <p:nvPr/>
        </p:nvPicPr>
        <p:blipFill>
          <a:blip r:embed="rId3">
            <a:extLst/>
          </a:blip>
          <a:srcRect l="54803" t="78859" r="28110" b="0"/>
          <a:stretch>
            <a:fillRect/>
          </a:stretch>
        </p:blipFill>
        <p:spPr>
          <a:xfrm flipH="1" rot="10800000">
            <a:off x="23610322" y="5938055"/>
            <a:ext cx="512268" cy="633908"/>
          </a:xfrm>
          <a:prstGeom prst="rect">
            <a:avLst/>
          </a:prstGeom>
          <a:ln w="12700">
            <a:miter lim="400000"/>
          </a:ln>
        </p:spPr>
      </p:pic>
      <p:pic>
        <p:nvPicPr>
          <p:cNvPr id="1205" name="unnamed.png" descr="unnamed.png"/>
          <p:cNvPicPr>
            <a:picLocks noChangeAspect="1"/>
          </p:cNvPicPr>
          <p:nvPr/>
        </p:nvPicPr>
        <p:blipFill>
          <a:blip r:embed="rId3">
            <a:extLst/>
          </a:blip>
          <a:srcRect l="54803" t="78859" r="28110" b="0"/>
          <a:stretch>
            <a:fillRect/>
          </a:stretch>
        </p:blipFill>
        <p:spPr>
          <a:xfrm flipH="1" rot="10800000">
            <a:off x="23534318" y="6572957"/>
            <a:ext cx="512268" cy="633908"/>
          </a:xfrm>
          <a:prstGeom prst="rect">
            <a:avLst/>
          </a:prstGeom>
          <a:ln w="12700">
            <a:miter lim="400000"/>
          </a:ln>
        </p:spPr>
      </p:pic>
      <p:pic>
        <p:nvPicPr>
          <p:cNvPr id="1206" name="unnamed.png" descr="unnamed.png"/>
          <p:cNvPicPr>
            <a:picLocks noChangeAspect="1"/>
          </p:cNvPicPr>
          <p:nvPr/>
        </p:nvPicPr>
        <p:blipFill>
          <a:blip r:embed="rId3">
            <a:extLst/>
          </a:blip>
          <a:srcRect l="54803" t="78859" r="28110" b="0"/>
          <a:stretch>
            <a:fillRect/>
          </a:stretch>
        </p:blipFill>
        <p:spPr>
          <a:xfrm rot="10800000">
            <a:off x="22111883" y="6561890"/>
            <a:ext cx="512268" cy="633908"/>
          </a:xfrm>
          <a:prstGeom prst="rect">
            <a:avLst/>
          </a:prstGeom>
          <a:ln w="12700">
            <a:miter lim="400000"/>
          </a:ln>
        </p:spPr>
      </p:pic>
      <p:pic>
        <p:nvPicPr>
          <p:cNvPr id="1207" name="unnamed.png" descr="unnamed.png"/>
          <p:cNvPicPr>
            <a:picLocks noChangeAspect="1"/>
          </p:cNvPicPr>
          <p:nvPr/>
        </p:nvPicPr>
        <p:blipFill>
          <a:blip r:embed="rId3">
            <a:extLst/>
          </a:blip>
          <a:srcRect l="54803" t="78859" r="28110" b="0"/>
          <a:stretch>
            <a:fillRect/>
          </a:stretch>
        </p:blipFill>
        <p:spPr>
          <a:xfrm rot="10800000">
            <a:off x="19391404" y="6643022"/>
            <a:ext cx="512268" cy="633908"/>
          </a:xfrm>
          <a:prstGeom prst="rect">
            <a:avLst/>
          </a:prstGeom>
          <a:ln w="12700">
            <a:miter lim="400000"/>
          </a:ln>
        </p:spPr>
      </p:pic>
      <p:pic>
        <p:nvPicPr>
          <p:cNvPr id="1208" name="unnamed.png" descr="unnamed.png"/>
          <p:cNvPicPr>
            <a:picLocks noChangeAspect="1"/>
          </p:cNvPicPr>
          <p:nvPr/>
        </p:nvPicPr>
        <p:blipFill>
          <a:blip r:embed="rId3">
            <a:extLst/>
          </a:blip>
          <a:srcRect l="54803" t="78859" r="28110" b="0"/>
          <a:stretch>
            <a:fillRect/>
          </a:stretch>
        </p:blipFill>
        <p:spPr>
          <a:xfrm rot="10800000">
            <a:off x="23105635" y="5938055"/>
            <a:ext cx="512268" cy="633908"/>
          </a:xfrm>
          <a:prstGeom prst="rect">
            <a:avLst/>
          </a:prstGeom>
          <a:ln w="12700">
            <a:miter lim="400000"/>
          </a:ln>
        </p:spPr>
      </p:pic>
      <p:pic>
        <p:nvPicPr>
          <p:cNvPr id="1209" name="unnamed.png" descr="unnamed.png"/>
          <p:cNvPicPr>
            <a:picLocks noChangeAspect="1"/>
          </p:cNvPicPr>
          <p:nvPr/>
        </p:nvPicPr>
        <p:blipFill>
          <a:blip r:embed="rId3">
            <a:extLst/>
          </a:blip>
          <a:srcRect l="54803" t="78859" r="28110" b="0"/>
          <a:stretch>
            <a:fillRect/>
          </a:stretch>
        </p:blipFill>
        <p:spPr>
          <a:xfrm rot="10800000">
            <a:off x="22401689" y="5683184"/>
            <a:ext cx="512268" cy="633908"/>
          </a:xfrm>
          <a:prstGeom prst="rect">
            <a:avLst/>
          </a:prstGeom>
          <a:ln w="12700">
            <a:miter lim="400000"/>
          </a:ln>
        </p:spPr>
      </p:pic>
      <p:pic>
        <p:nvPicPr>
          <p:cNvPr id="1210" name="unnamed.png" descr="unnamed.png"/>
          <p:cNvPicPr>
            <a:picLocks noChangeAspect="1"/>
          </p:cNvPicPr>
          <p:nvPr/>
        </p:nvPicPr>
        <p:blipFill>
          <a:blip r:embed="rId3">
            <a:extLst/>
          </a:blip>
          <a:srcRect l="54803" t="78859" r="28110" b="0"/>
          <a:stretch>
            <a:fillRect/>
          </a:stretch>
        </p:blipFill>
        <p:spPr>
          <a:xfrm rot="10800000">
            <a:off x="23152483" y="6263397"/>
            <a:ext cx="512268" cy="633908"/>
          </a:xfrm>
          <a:prstGeom prst="rect">
            <a:avLst/>
          </a:prstGeom>
          <a:ln w="12700">
            <a:miter lim="400000"/>
          </a:ln>
        </p:spPr>
      </p:pic>
      <p:pic>
        <p:nvPicPr>
          <p:cNvPr id="1211" name="unnamed.png" descr="unnamed.png"/>
          <p:cNvPicPr>
            <a:picLocks noChangeAspect="1"/>
          </p:cNvPicPr>
          <p:nvPr/>
        </p:nvPicPr>
        <p:blipFill>
          <a:blip r:embed="rId3">
            <a:extLst/>
          </a:blip>
          <a:srcRect l="54803" t="78859" r="28110" b="0"/>
          <a:stretch>
            <a:fillRect/>
          </a:stretch>
        </p:blipFill>
        <p:spPr>
          <a:xfrm>
            <a:off x="18570742" y="5587831"/>
            <a:ext cx="512268" cy="633908"/>
          </a:xfrm>
          <a:prstGeom prst="rect">
            <a:avLst/>
          </a:prstGeom>
          <a:ln w="12700">
            <a:miter lim="400000"/>
          </a:ln>
        </p:spPr>
      </p:pic>
      <p:pic>
        <p:nvPicPr>
          <p:cNvPr id="1212" name="unnamed.png" descr="unnamed.png"/>
          <p:cNvPicPr>
            <a:picLocks noChangeAspect="1"/>
          </p:cNvPicPr>
          <p:nvPr/>
        </p:nvPicPr>
        <p:blipFill>
          <a:blip r:embed="rId3">
            <a:extLst/>
          </a:blip>
          <a:srcRect l="54803" t="78859" r="28110" b="0"/>
          <a:stretch>
            <a:fillRect/>
          </a:stretch>
        </p:blipFill>
        <p:spPr>
          <a:xfrm flipH="1">
            <a:off x="19906604" y="6158093"/>
            <a:ext cx="512268" cy="633908"/>
          </a:xfrm>
          <a:prstGeom prst="rect">
            <a:avLst/>
          </a:prstGeom>
          <a:ln w="12700">
            <a:miter lim="400000"/>
          </a:ln>
        </p:spPr>
      </p:pic>
      <p:pic>
        <p:nvPicPr>
          <p:cNvPr id="1213" name="unnamed.png" descr="unnamed.png"/>
          <p:cNvPicPr>
            <a:picLocks noChangeAspect="1"/>
          </p:cNvPicPr>
          <p:nvPr/>
        </p:nvPicPr>
        <p:blipFill>
          <a:blip r:embed="rId3">
            <a:extLst/>
          </a:blip>
          <a:srcRect l="54803" t="78859" r="28110" b="0"/>
          <a:stretch>
            <a:fillRect/>
          </a:stretch>
        </p:blipFill>
        <p:spPr>
          <a:xfrm flipH="1">
            <a:off x="19391404" y="5462063"/>
            <a:ext cx="512268" cy="633908"/>
          </a:xfrm>
          <a:prstGeom prst="rect">
            <a:avLst/>
          </a:prstGeom>
          <a:ln w="12700">
            <a:miter lim="400000"/>
          </a:ln>
        </p:spPr>
      </p:pic>
      <p:pic>
        <p:nvPicPr>
          <p:cNvPr id="1214" name="unnamed.png" descr="unnamed.png"/>
          <p:cNvPicPr>
            <a:picLocks noChangeAspect="1"/>
          </p:cNvPicPr>
          <p:nvPr/>
        </p:nvPicPr>
        <p:blipFill>
          <a:blip r:embed="rId3">
            <a:extLst/>
          </a:blip>
          <a:srcRect l="54803" t="78859" r="28110" b="0"/>
          <a:stretch>
            <a:fillRect/>
          </a:stretch>
        </p:blipFill>
        <p:spPr>
          <a:xfrm flipH="1">
            <a:off x="18570840" y="6635420"/>
            <a:ext cx="512268" cy="633908"/>
          </a:xfrm>
          <a:prstGeom prst="rect">
            <a:avLst/>
          </a:prstGeom>
          <a:ln w="12700">
            <a:miter lim="400000"/>
          </a:ln>
        </p:spPr>
      </p:pic>
      <p:pic>
        <p:nvPicPr>
          <p:cNvPr id="1215" name="unnamed.png" descr="unnamed.png"/>
          <p:cNvPicPr>
            <a:picLocks noChangeAspect="1"/>
          </p:cNvPicPr>
          <p:nvPr/>
        </p:nvPicPr>
        <p:blipFill>
          <a:blip r:embed="rId3">
            <a:extLst/>
          </a:blip>
          <a:srcRect l="54803" t="78859" r="28110" b="0"/>
          <a:stretch>
            <a:fillRect/>
          </a:stretch>
        </p:blipFill>
        <p:spPr>
          <a:xfrm>
            <a:off x="19111004" y="6763653"/>
            <a:ext cx="512268" cy="633908"/>
          </a:xfrm>
          <a:prstGeom prst="rect">
            <a:avLst/>
          </a:prstGeom>
          <a:ln w="12700">
            <a:miter lim="400000"/>
          </a:ln>
        </p:spPr>
      </p:pic>
      <p:pic>
        <p:nvPicPr>
          <p:cNvPr id="1216" name="unnamed.png" descr="unnamed.png"/>
          <p:cNvPicPr>
            <a:picLocks noChangeAspect="1"/>
          </p:cNvPicPr>
          <p:nvPr/>
        </p:nvPicPr>
        <p:blipFill>
          <a:blip r:embed="rId3">
            <a:extLst/>
          </a:blip>
          <a:srcRect l="54803" t="78859" r="28110" b="0"/>
          <a:stretch>
            <a:fillRect/>
          </a:stretch>
        </p:blipFill>
        <p:spPr>
          <a:xfrm>
            <a:off x="19222179" y="6263494"/>
            <a:ext cx="512268" cy="633908"/>
          </a:xfrm>
          <a:prstGeom prst="rect">
            <a:avLst/>
          </a:prstGeom>
          <a:ln w="12700">
            <a:miter lim="400000"/>
          </a:ln>
        </p:spPr>
      </p:pic>
      <p:pic>
        <p:nvPicPr>
          <p:cNvPr id="1217" name="unnamed.png" descr="unnamed.png"/>
          <p:cNvPicPr>
            <a:picLocks noChangeAspect="1"/>
          </p:cNvPicPr>
          <p:nvPr/>
        </p:nvPicPr>
        <p:blipFill>
          <a:blip r:embed="rId3">
            <a:extLst/>
          </a:blip>
          <a:srcRect l="54803" t="78859" r="28110" b="0"/>
          <a:stretch>
            <a:fillRect/>
          </a:stretch>
        </p:blipFill>
        <p:spPr>
          <a:xfrm>
            <a:off x="19959289" y="6753514"/>
            <a:ext cx="512268" cy="633908"/>
          </a:xfrm>
          <a:prstGeom prst="rect">
            <a:avLst/>
          </a:prstGeom>
          <a:ln w="12700">
            <a:miter lim="400000"/>
          </a:ln>
        </p:spPr>
      </p:pic>
      <p:pic>
        <p:nvPicPr>
          <p:cNvPr id="1218" name="unnamed.png" descr="unnamed.png"/>
          <p:cNvPicPr>
            <a:picLocks noChangeAspect="1"/>
          </p:cNvPicPr>
          <p:nvPr/>
        </p:nvPicPr>
        <p:blipFill>
          <a:blip r:embed="rId3">
            <a:extLst/>
          </a:blip>
          <a:srcRect l="54803" t="78859" r="28110" b="0"/>
          <a:stretch>
            <a:fillRect/>
          </a:stretch>
        </p:blipFill>
        <p:spPr>
          <a:xfrm>
            <a:off x="18898102" y="5462063"/>
            <a:ext cx="512268" cy="633908"/>
          </a:xfrm>
          <a:prstGeom prst="rect">
            <a:avLst/>
          </a:prstGeom>
          <a:ln w="12700">
            <a:miter lim="400000"/>
          </a:ln>
        </p:spPr>
      </p:pic>
      <p:pic>
        <p:nvPicPr>
          <p:cNvPr id="1219" name="unnamed.png" descr="unnamed.png"/>
          <p:cNvPicPr>
            <a:picLocks noChangeAspect="1"/>
          </p:cNvPicPr>
          <p:nvPr/>
        </p:nvPicPr>
        <p:blipFill>
          <a:blip r:embed="rId3">
            <a:extLst/>
          </a:blip>
          <a:srcRect l="54803" t="78859" r="28110" b="0"/>
          <a:stretch>
            <a:fillRect/>
          </a:stretch>
        </p:blipFill>
        <p:spPr>
          <a:xfrm>
            <a:off x="20835018" y="5821305"/>
            <a:ext cx="512268" cy="633908"/>
          </a:xfrm>
          <a:prstGeom prst="rect">
            <a:avLst/>
          </a:prstGeom>
          <a:ln w="12700">
            <a:miter lim="400000"/>
          </a:ln>
        </p:spPr>
      </p:pic>
      <p:pic>
        <p:nvPicPr>
          <p:cNvPr id="1220" name="unnamed.png" descr="unnamed.png"/>
          <p:cNvPicPr>
            <a:picLocks noChangeAspect="1"/>
          </p:cNvPicPr>
          <p:nvPr/>
        </p:nvPicPr>
        <p:blipFill>
          <a:blip r:embed="rId3">
            <a:extLst/>
          </a:blip>
          <a:srcRect l="54803" t="78859" r="28110" b="0"/>
          <a:stretch>
            <a:fillRect/>
          </a:stretch>
        </p:blipFill>
        <p:spPr>
          <a:xfrm flipH="1">
            <a:off x="19616389" y="6677314"/>
            <a:ext cx="512268" cy="633908"/>
          </a:xfrm>
          <a:prstGeom prst="rect">
            <a:avLst/>
          </a:prstGeom>
          <a:ln w="12700">
            <a:miter lim="400000"/>
          </a:ln>
        </p:spPr>
      </p:pic>
      <p:pic>
        <p:nvPicPr>
          <p:cNvPr id="1221" name="unnamed.png" descr="unnamed.png"/>
          <p:cNvPicPr>
            <a:picLocks noChangeAspect="1"/>
          </p:cNvPicPr>
          <p:nvPr/>
        </p:nvPicPr>
        <p:blipFill>
          <a:blip r:embed="rId3">
            <a:extLst/>
          </a:blip>
          <a:srcRect l="54803" t="78859" r="28110" b="0"/>
          <a:stretch>
            <a:fillRect/>
          </a:stretch>
        </p:blipFill>
        <p:spPr>
          <a:xfrm flipH="1">
            <a:off x="19442736" y="5821305"/>
            <a:ext cx="512268" cy="633908"/>
          </a:xfrm>
          <a:prstGeom prst="rect">
            <a:avLst/>
          </a:prstGeom>
          <a:ln w="12700">
            <a:miter lim="400000"/>
          </a:ln>
        </p:spPr>
      </p:pic>
      <p:pic>
        <p:nvPicPr>
          <p:cNvPr id="1222" name="unnamed.png" descr="unnamed.png"/>
          <p:cNvPicPr>
            <a:picLocks noChangeAspect="1"/>
          </p:cNvPicPr>
          <p:nvPr/>
        </p:nvPicPr>
        <p:blipFill>
          <a:blip r:embed="rId3">
            <a:extLst/>
          </a:blip>
          <a:srcRect l="54803" t="78859" r="28110" b="0"/>
          <a:stretch>
            <a:fillRect/>
          </a:stretch>
        </p:blipFill>
        <p:spPr>
          <a:xfrm flipH="1">
            <a:off x="19021210" y="5938153"/>
            <a:ext cx="512268" cy="633908"/>
          </a:xfrm>
          <a:prstGeom prst="rect">
            <a:avLst/>
          </a:prstGeom>
          <a:ln w="12700">
            <a:miter lim="400000"/>
          </a:ln>
        </p:spPr>
      </p:pic>
      <p:pic>
        <p:nvPicPr>
          <p:cNvPr id="1223" name="unnamed.png" descr="unnamed.png"/>
          <p:cNvPicPr>
            <a:picLocks noChangeAspect="1"/>
          </p:cNvPicPr>
          <p:nvPr/>
        </p:nvPicPr>
        <p:blipFill>
          <a:blip r:embed="rId3">
            <a:extLst/>
          </a:blip>
          <a:srcRect l="54803" t="78859" r="28110" b="0"/>
          <a:stretch>
            <a:fillRect/>
          </a:stretch>
        </p:blipFill>
        <p:spPr>
          <a:xfrm flipH="1">
            <a:off x="19955102" y="5821305"/>
            <a:ext cx="512268" cy="633908"/>
          </a:xfrm>
          <a:prstGeom prst="rect">
            <a:avLst/>
          </a:prstGeom>
          <a:ln w="12700">
            <a:miter lim="400000"/>
          </a:ln>
        </p:spPr>
      </p:pic>
      <p:pic>
        <p:nvPicPr>
          <p:cNvPr id="1224" name="unnamed.png" descr="unnamed.png"/>
          <p:cNvPicPr>
            <a:picLocks noChangeAspect="1"/>
          </p:cNvPicPr>
          <p:nvPr/>
        </p:nvPicPr>
        <p:blipFill>
          <a:blip r:embed="rId3">
            <a:extLst/>
          </a:blip>
          <a:srcRect l="54803" t="78859" r="28110" b="0"/>
          <a:stretch>
            <a:fillRect/>
          </a:stretch>
        </p:blipFill>
        <p:spPr>
          <a:xfrm flipH="1">
            <a:off x="22797779" y="5938153"/>
            <a:ext cx="512268" cy="633908"/>
          </a:xfrm>
          <a:prstGeom prst="rect">
            <a:avLst/>
          </a:prstGeom>
          <a:ln w="12700">
            <a:miter lim="400000"/>
          </a:ln>
        </p:spPr>
      </p:pic>
      <p:pic>
        <p:nvPicPr>
          <p:cNvPr id="1225" name="unnamed.png" descr="unnamed.png"/>
          <p:cNvPicPr>
            <a:picLocks noChangeAspect="1"/>
          </p:cNvPicPr>
          <p:nvPr/>
        </p:nvPicPr>
        <p:blipFill>
          <a:blip r:embed="rId3">
            <a:extLst/>
          </a:blip>
          <a:srcRect l="54803" t="78859" r="28110" b="0"/>
          <a:stretch>
            <a:fillRect/>
          </a:stretch>
        </p:blipFill>
        <p:spPr>
          <a:xfrm flipH="1">
            <a:off x="20275795" y="6158093"/>
            <a:ext cx="512268" cy="633908"/>
          </a:xfrm>
          <a:prstGeom prst="rect">
            <a:avLst/>
          </a:prstGeom>
          <a:ln w="12700">
            <a:miter lim="400000"/>
          </a:ln>
        </p:spPr>
      </p:pic>
      <p:pic>
        <p:nvPicPr>
          <p:cNvPr id="1226" name="unnamed.png" descr="unnamed.png"/>
          <p:cNvPicPr>
            <a:picLocks noChangeAspect="1"/>
          </p:cNvPicPr>
          <p:nvPr/>
        </p:nvPicPr>
        <p:blipFill>
          <a:blip r:embed="rId3">
            <a:extLst/>
          </a:blip>
          <a:srcRect l="54803" t="78859" r="28110" b="0"/>
          <a:stretch>
            <a:fillRect/>
          </a:stretch>
        </p:blipFill>
        <p:spPr>
          <a:xfrm flipH="1">
            <a:off x="21161585" y="5977533"/>
            <a:ext cx="512268" cy="633908"/>
          </a:xfrm>
          <a:prstGeom prst="rect">
            <a:avLst/>
          </a:prstGeom>
          <a:ln w="12700">
            <a:miter lim="400000"/>
          </a:ln>
        </p:spPr>
      </p:pic>
      <p:pic>
        <p:nvPicPr>
          <p:cNvPr id="1227" name="unnamed.png" descr="unnamed.png"/>
          <p:cNvPicPr>
            <a:picLocks noChangeAspect="1"/>
          </p:cNvPicPr>
          <p:nvPr/>
        </p:nvPicPr>
        <p:blipFill>
          <a:blip r:embed="rId3">
            <a:extLst/>
          </a:blip>
          <a:srcRect l="54803" t="78859" r="28110" b="0"/>
          <a:stretch>
            <a:fillRect/>
          </a:stretch>
        </p:blipFill>
        <p:spPr>
          <a:xfrm flipH="1" rot="10800000">
            <a:off x="18724587" y="6157996"/>
            <a:ext cx="512268" cy="633908"/>
          </a:xfrm>
          <a:prstGeom prst="rect">
            <a:avLst/>
          </a:prstGeom>
          <a:ln w="12700">
            <a:miter lim="400000"/>
          </a:ln>
        </p:spPr>
      </p:pic>
      <p:pic>
        <p:nvPicPr>
          <p:cNvPr id="1228" name="unnamed.png" descr="unnamed.png"/>
          <p:cNvPicPr>
            <a:picLocks noChangeAspect="1"/>
          </p:cNvPicPr>
          <p:nvPr/>
        </p:nvPicPr>
        <p:blipFill>
          <a:blip r:embed="rId3">
            <a:extLst/>
          </a:blip>
          <a:srcRect l="54803" t="78859" r="28110" b="0"/>
          <a:stretch>
            <a:fillRect/>
          </a:stretch>
        </p:blipFill>
        <p:spPr>
          <a:xfrm flipH="1" rot="10800000">
            <a:off x="19606349" y="6122537"/>
            <a:ext cx="512268" cy="633908"/>
          </a:xfrm>
          <a:prstGeom prst="rect">
            <a:avLst/>
          </a:prstGeom>
          <a:ln w="12700">
            <a:miter lim="400000"/>
          </a:ln>
        </p:spPr>
      </p:pic>
      <p:pic>
        <p:nvPicPr>
          <p:cNvPr id="1229" name="unnamed.png" descr="unnamed.png"/>
          <p:cNvPicPr>
            <a:picLocks noChangeAspect="1"/>
          </p:cNvPicPr>
          <p:nvPr/>
        </p:nvPicPr>
        <p:blipFill>
          <a:blip r:embed="rId3">
            <a:extLst/>
          </a:blip>
          <a:srcRect l="54803" t="78859" r="28110" b="0"/>
          <a:stretch>
            <a:fillRect/>
          </a:stretch>
        </p:blipFill>
        <p:spPr>
          <a:xfrm flipH="1" rot="10800000">
            <a:off x="20217233" y="6263397"/>
            <a:ext cx="512268" cy="633908"/>
          </a:xfrm>
          <a:prstGeom prst="rect">
            <a:avLst/>
          </a:prstGeom>
          <a:ln w="12700">
            <a:miter lim="400000"/>
          </a:ln>
        </p:spPr>
      </p:pic>
      <p:pic>
        <p:nvPicPr>
          <p:cNvPr id="1230" name="unnamed.png" descr="unnamed.png"/>
          <p:cNvPicPr>
            <a:picLocks noChangeAspect="1"/>
          </p:cNvPicPr>
          <p:nvPr/>
        </p:nvPicPr>
        <p:blipFill>
          <a:blip r:embed="rId3">
            <a:extLst/>
          </a:blip>
          <a:srcRect l="54803" t="78859" r="28110" b="0"/>
          <a:stretch>
            <a:fillRect/>
          </a:stretch>
        </p:blipFill>
        <p:spPr>
          <a:xfrm flipH="1" rot="10800000">
            <a:off x="21472674" y="5755820"/>
            <a:ext cx="512268" cy="633908"/>
          </a:xfrm>
          <a:prstGeom prst="rect">
            <a:avLst/>
          </a:prstGeom>
          <a:ln w="12700">
            <a:miter lim="400000"/>
          </a:ln>
        </p:spPr>
      </p:pic>
      <p:pic>
        <p:nvPicPr>
          <p:cNvPr id="1231" name="unnamed.png" descr="unnamed.png"/>
          <p:cNvPicPr>
            <a:picLocks noChangeAspect="1"/>
          </p:cNvPicPr>
          <p:nvPr/>
        </p:nvPicPr>
        <p:blipFill>
          <a:blip r:embed="rId3">
            <a:extLst/>
          </a:blip>
          <a:srcRect l="54803" t="78859" r="28110" b="0"/>
          <a:stretch>
            <a:fillRect/>
          </a:stretch>
        </p:blipFill>
        <p:spPr>
          <a:xfrm flipH="1" rot="10800000">
            <a:off x="20813207" y="6157996"/>
            <a:ext cx="512268" cy="633908"/>
          </a:xfrm>
          <a:prstGeom prst="rect">
            <a:avLst/>
          </a:prstGeom>
          <a:ln w="12700">
            <a:miter lim="400000"/>
          </a:ln>
        </p:spPr>
      </p:pic>
      <p:pic>
        <p:nvPicPr>
          <p:cNvPr id="1232" name="unnamed.png" descr="unnamed.png"/>
          <p:cNvPicPr>
            <a:picLocks noChangeAspect="1"/>
          </p:cNvPicPr>
          <p:nvPr/>
        </p:nvPicPr>
        <p:blipFill>
          <a:blip r:embed="rId3">
            <a:extLst/>
          </a:blip>
          <a:srcRect l="54803" t="78859" r="28110" b="0"/>
          <a:stretch>
            <a:fillRect/>
          </a:stretch>
        </p:blipFill>
        <p:spPr>
          <a:xfrm rot="10800000">
            <a:off x="20358387" y="5683184"/>
            <a:ext cx="512268" cy="633908"/>
          </a:xfrm>
          <a:prstGeom prst="rect">
            <a:avLst/>
          </a:prstGeom>
          <a:ln w="12700">
            <a:miter lim="400000"/>
          </a:ln>
        </p:spPr>
      </p:pic>
      <p:pic>
        <p:nvPicPr>
          <p:cNvPr id="1233" name="unnamed.png" descr="unnamed.png"/>
          <p:cNvPicPr>
            <a:picLocks noChangeAspect="1"/>
          </p:cNvPicPr>
          <p:nvPr/>
        </p:nvPicPr>
        <p:blipFill>
          <a:blip r:embed="rId3">
            <a:extLst/>
          </a:blip>
          <a:srcRect l="54803" t="78859" r="28110" b="0"/>
          <a:stretch>
            <a:fillRect/>
          </a:stretch>
        </p:blipFill>
        <p:spPr>
          <a:xfrm rot="10800000">
            <a:off x="21587052" y="6122537"/>
            <a:ext cx="512268" cy="633908"/>
          </a:xfrm>
          <a:prstGeom prst="rect">
            <a:avLst/>
          </a:prstGeom>
          <a:ln w="12700">
            <a:miter lim="400000"/>
          </a:ln>
        </p:spPr>
      </p:pic>
      <p:pic>
        <p:nvPicPr>
          <p:cNvPr id="1234" name="unnamed.png" descr="unnamed.png"/>
          <p:cNvPicPr>
            <a:picLocks noChangeAspect="1"/>
          </p:cNvPicPr>
          <p:nvPr/>
        </p:nvPicPr>
        <p:blipFill>
          <a:blip r:embed="rId3">
            <a:extLst/>
          </a:blip>
          <a:srcRect l="54803" t="78859" r="28110" b="0"/>
          <a:stretch>
            <a:fillRect/>
          </a:stretch>
        </p:blipFill>
        <p:spPr>
          <a:xfrm rot="10800000">
            <a:off x="21018737" y="5461966"/>
            <a:ext cx="512268" cy="633908"/>
          </a:xfrm>
          <a:prstGeom prst="rect">
            <a:avLst/>
          </a:prstGeom>
          <a:ln w="12700">
            <a:miter lim="400000"/>
          </a:ln>
        </p:spPr>
      </p:pic>
      <p:pic>
        <p:nvPicPr>
          <p:cNvPr id="1235" name="unnamed.png" descr="unnamed.png"/>
          <p:cNvPicPr>
            <a:picLocks noChangeAspect="1"/>
          </p:cNvPicPr>
          <p:nvPr/>
        </p:nvPicPr>
        <p:blipFill>
          <a:blip r:embed="rId3">
            <a:extLst/>
          </a:blip>
          <a:srcRect l="54803" t="78859" r="28110" b="0"/>
          <a:stretch>
            <a:fillRect/>
          </a:stretch>
        </p:blipFill>
        <p:spPr>
          <a:xfrm rot="10800000">
            <a:off x="21629221" y="5576266"/>
            <a:ext cx="512268" cy="633908"/>
          </a:xfrm>
          <a:prstGeom prst="rect">
            <a:avLst/>
          </a:prstGeom>
          <a:ln w="12700">
            <a:miter lim="400000"/>
          </a:ln>
        </p:spPr>
      </p:pic>
      <p:pic>
        <p:nvPicPr>
          <p:cNvPr id="1236" name="unnamed.png" descr="unnamed.png"/>
          <p:cNvPicPr>
            <a:picLocks noChangeAspect="1"/>
          </p:cNvPicPr>
          <p:nvPr/>
        </p:nvPicPr>
        <p:blipFill>
          <a:blip r:embed="rId3">
            <a:extLst/>
          </a:blip>
          <a:srcRect l="54803" t="78859" r="28110" b="0"/>
          <a:stretch>
            <a:fillRect/>
          </a:stretch>
        </p:blipFill>
        <p:spPr>
          <a:xfrm>
            <a:off x="21959371" y="6158093"/>
            <a:ext cx="512268" cy="633908"/>
          </a:xfrm>
          <a:prstGeom prst="rect">
            <a:avLst/>
          </a:prstGeom>
          <a:ln w="12700">
            <a:miter lim="400000"/>
          </a:ln>
        </p:spPr>
      </p:pic>
      <p:pic>
        <p:nvPicPr>
          <p:cNvPr id="1237" name="unnamed.png" descr="unnamed.png"/>
          <p:cNvPicPr>
            <a:picLocks noChangeAspect="1"/>
          </p:cNvPicPr>
          <p:nvPr/>
        </p:nvPicPr>
        <p:blipFill>
          <a:blip r:embed="rId3">
            <a:extLst/>
          </a:blip>
          <a:srcRect l="54803" t="78859" r="28110" b="0"/>
          <a:stretch>
            <a:fillRect/>
          </a:stretch>
        </p:blipFill>
        <p:spPr>
          <a:xfrm>
            <a:off x="19058494" y="8368657"/>
            <a:ext cx="512268" cy="633908"/>
          </a:xfrm>
          <a:prstGeom prst="rect">
            <a:avLst/>
          </a:prstGeom>
          <a:ln w="12700">
            <a:miter lim="400000"/>
          </a:ln>
        </p:spPr>
      </p:pic>
      <p:pic>
        <p:nvPicPr>
          <p:cNvPr id="1238" name="unnamed.png" descr="unnamed.png"/>
          <p:cNvPicPr>
            <a:picLocks noChangeAspect="1"/>
          </p:cNvPicPr>
          <p:nvPr/>
        </p:nvPicPr>
        <p:blipFill>
          <a:blip r:embed="rId3">
            <a:extLst/>
          </a:blip>
          <a:srcRect l="54803" t="78859" r="28110" b="0"/>
          <a:stretch>
            <a:fillRect/>
          </a:stretch>
        </p:blipFill>
        <p:spPr>
          <a:xfrm>
            <a:off x="19985594" y="8495657"/>
            <a:ext cx="512268" cy="633908"/>
          </a:xfrm>
          <a:prstGeom prst="rect">
            <a:avLst/>
          </a:prstGeom>
          <a:ln w="12700">
            <a:miter lim="400000"/>
          </a:ln>
        </p:spPr>
      </p:pic>
      <p:pic>
        <p:nvPicPr>
          <p:cNvPr id="1239" name="unnamed.png" descr="unnamed.png"/>
          <p:cNvPicPr>
            <a:picLocks noChangeAspect="1"/>
          </p:cNvPicPr>
          <p:nvPr/>
        </p:nvPicPr>
        <p:blipFill>
          <a:blip r:embed="rId3">
            <a:extLst/>
          </a:blip>
          <a:srcRect l="54803" t="78859" r="28110" b="0"/>
          <a:stretch>
            <a:fillRect/>
          </a:stretch>
        </p:blipFill>
        <p:spPr>
          <a:xfrm>
            <a:off x="20720586" y="8495657"/>
            <a:ext cx="512268" cy="633908"/>
          </a:xfrm>
          <a:prstGeom prst="rect">
            <a:avLst/>
          </a:prstGeom>
          <a:ln w="12700">
            <a:miter lim="400000"/>
          </a:ln>
        </p:spPr>
      </p:pic>
      <p:pic>
        <p:nvPicPr>
          <p:cNvPr id="1240" name="unnamed.png" descr="unnamed.png"/>
          <p:cNvPicPr>
            <a:picLocks noChangeAspect="1"/>
          </p:cNvPicPr>
          <p:nvPr/>
        </p:nvPicPr>
        <p:blipFill>
          <a:blip r:embed="rId3">
            <a:extLst/>
          </a:blip>
          <a:srcRect l="54803" t="78859" r="28110" b="0"/>
          <a:stretch>
            <a:fillRect/>
          </a:stretch>
        </p:blipFill>
        <p:spPr>
          <a:xfrm>
            <a:off x="21268294" y="8419457"/>
            <a:ext cx="512268" cy="633908"/>
          </a:xfrm>
          <a:prstGeom prst="rect">
            <a:avLst/>
          </a:prstGeom>
          <a:ln w="12700">
            <a:miter lim="400000"/>
          </a:ln>
        </p:spPr>
      </p:pic>
      <p:pic>
        <p:nvPicPr>
          <p:cNvPr id="1241" name="unnamed.png" descr="unnamed.png"/>
          <p:cNvPicPr>
            <a:picLocks noChangeAspect="1"/>
          </p:cNvPicPr>
          <p:nvPr/>
        </p:nvPicPr>
        <p:blipFill>
          <a:blip r:embed="rId3">
            <a:extLst/>
          </a:blip>
          <a:srcRect l="54803" t="78859" r="28110" b="0"/>
          <a:stretch>
            <a:fillRect/>
          </a:stretch>
        </p:blipFill>
        <p:spPr>
          <a:xfrm>
            <a:off x="21877894" y="8419457"/>
            <a:ext cx="512268" cy="633908"/>
          </a:xfrm>
          <a:prstGeom prst="rect">
            <a:avLst/>
          </a:prstGeom>
          <a:ln w="12700">
            <a:miter lim="400000"/>
          </a:ln>
        </p:spPr>
      </p:pic>
      <p:pic>
        <p:nvPicPr>
          <p:cNvPr id="1242" name="unnamed.png" descr="unnamed.png"/>
          <p:cNvPicPr>
            <a:picLocks noChangeAspect="1"/>
          </p:cNvPicPr>
          <p:nvPr/>
        </p:nvPicPr>
        <p:blipFill>
          <a:blip r:embed="rId3">
            <a:extLst/>
          </a:blip>
          <a:srcRect l="54803" t="78859" r="28110" b="0"/>
          <a:stretch>
            <a:fillRect/>
          </a:stretch>
        </p:blipFill>
        <p:spPr>
          <a:xfrm>
            <a:off x="21496844" y="7257665"/>
            <a:ext cx="512268" cy="633908"/>
          </a:xfrm>
          <a:prstGeom prst="rect">
            <a:avLst/>
          </a:prstGeom>
          <a:ln w="12700">
            <a:miter lim="400000"/>
          </a:ln>
        </p:spPr>
      </p:pic>
      <p:pic>
        <p:nvPicPr>
          <p:cNvPr id="1243" name="unnamed.png" descr="unnamed.png"/>
          <p:cNvPicPr>
            <a:picLocks noChangeAspect="1"/>
          </p:cNvPicPr>
          <p:nvPr/>
        </p:nvPicPr>
        <p:blipFill>
          <a:blip r:embed="rId3">
            <a:extLst/>
          </a:blip>
          <a:srcRect l="54803" t="78859" r="28110" b="0"/>
          <a:stretch>
            <a:fillRect/>
          </a:stretch>
        </p:blipFill>
        <p:spPr>
          <a:xfrm flipH="1">
            <a:off x="20379294" y="8419457"/>
            <a:ext cx="512268" cy="633908"/>
          </a:xfrm>
          <a:prstGeom prst="rect">
            <a:avLst/>
          </a:prstGeom>
          <a:ln w="12700">
            <a:miter lim="400000"/>
          </a:ln>
        </p:spPr>
      </p:pic>
      <p:pic>
        <p:nvPicPr>
          <p:cNvPr id="1244" name="unnamed.png" descr="unnamed.png"/>
          <p:cNvPicPr>
            <a:picLocks noChangeAspect="1"/>
          </p:cNvPicPr>
          <p:nvPr/>
        </p:nvPicPr>
        <p:blipFill>
          <a:blip r:embed="rId3">
            <a:extLst/>
          </a:blip>
          <a:srcRect l="54803" t="78859" r="28110" b="0"/>
          <a:stretch>
            <a:fillRect/>
          </a:stretch>
        </p:blipFill>
        <p:spPr>
          <a:xfrm flipH="1">
            <a:off x="21343598" y="7616906"/>
            <a:ext cx="512268" cy="633908"/>
          </a:xfrm>
          <a:prstGeom prst="rect">
            <a:avLst/>
          </a:prstGeom>
          <a:ln w="12700">
            <a:miter lim="400000"/>
          </a:ln>
        </p:spPr>
      </p:pic>
      <p:pic>
        <p:nvPicPr>
          <p:cNvPr id="1245" name="unnamed.png" descr="unnamed.png"/>
          <p:cNvPicPr>
            <a:picLocks noChangeAspect="1"/>
          </p:cNvPicPr>
          <p:nvPr/>
        </p:nvPicPr>
        <p:blipFill>
          <a:blip r:embed="rId3">
            <a:extLst/>
          </a:blip>
          <a:srcRect l="54803" t="78859" r="28110" b="0"/>
          <a:stretch>
            <a:fillRect/>
          </a:stretch>
        </p:blipFill>
        <p:spPr>
          <a:xfrm flipH="1">
            <a:off x="20559097" y="8059096"/>
            <a:ext cx="512268" cy="633908"/>
          </a:xfrm>
          <a:prstGeom prst="rect">
            <a:avLst/>
          </a:prstGeom>
          <a:ln w="12700">
            <a:miter lim="400000"/>
          </a:ln>
        </p:spPr>
      </p:pic>
      <p:pic>
        <p:nvPicPr>
          <p:cNvPr id="1246" name="unnamed.png" descr="unnamed.png"/>
          <p:cNvPicPr>
            <a:picLocks noChangeAspect="1"/>
          </p:cNvPicPr>
          <p:nvPr/>
        </p:nvPicPr>
        <p:blipFill>
          <a:blip r:embed="rId3">
            <a:extLst/>
          </a:blip>
          <a:srcRect l="54803" t="78859" r="28110" b="0"/>
          <a:stretch>
            <a:fillRect/>
          </a:stretch>
        </p:blipFill>
        <p:spPr>
          <a:xfrm flipH="1">
            <a:off x="21599781" y="8059096"/>
            <a:ext cx="512268" cy="633908"/>
          </a:xfrm>
          <a:prstGeom prst="rect">
            <a:avLst/>
          </a:prstGeom>
          <a:ln w="12700">
            <a:miter lim="400000"/>
          </a:ln>
        </p:spPr>
      </p:pic>
      <p:pic>
        <p:nvPicPr>
          <p:cNvPr id="1247" name="unnamed.png" descr="unnamed.png"/>
          <p:cNvPicPr>
            <a:picLocks noChangeAspect="1"/>
          </p:cNvPicPr>
          <p:nvPr/>
        </p:nvPicPr>
        <p:blipFill>
          <a:blip r:embed="rId3">
            <a:extLst/>
          </a:blip>
          <a:srcRect l="54803" t="78859" r="28110" b="0"/>
          <a:stretch>
            <a:fillRect/>
          </a:stretch>
        </p:blipFill>
        <p:spPr>
          <a:xfrm flipH="1">
            <a:off x="22864380" y="7257665"/>
            <a:ext cx="512268" cy="633908"/>
          </a:xfrm>
          <a:prstGeom prst="rect">
            <a:avLst/>
          </a:prstGeom>
          <a:ln w="12700">
            <a:miter lim="400000"/>
          </a:ln>
        </p:spPr>
      </p:pic>
      <p:pic>
        <p:nvPicPr>
          <p:cNvPr id="1248" name="unnamed.png" descr="unnamed.png"/>
          <p:cNvPicPr>
            <a:picLocks noChangeAspect="1"/>
          </p:cNvPicPr>
          <p:nvPr/>
        </p:nvPicPr>
        <p:blipFill>
          <a:blip r:embed="rId3">
            <a:extLst/>
          </a:blip>
          <a:srcRect l="54803" t="78859" r="28110" b="0"/>
          <a:stretch>
            <a:fillRect/>
          </a:stretch>
        </p:blipFill>
        <p:spPr>
          <a:xfrm flipH="1">
            <a:off x="21854750" y="7953695"/>
            <a:ext cx="512268" cy="633908"/>
          </a:xfrm>
          <a:prstGeom prst="rect">
            <a:avLst/>
          </a:prstGeom>
          <a:ln w="12700">
            <a:miter lim="400000"/>
          </a:ln>
        </p:spPr>
      </p:pic>
      <p:pic>
        <p:nvPicPr>
          <p:cNvPr id="1249" name="unnamed.png" descr="unnamed.png"/>
          <p:cNvPicPr>
            <a:picLocks noChangeAspect="1"/>
          </p:cNvPicPr>
          <p:nvPr/>
        </p:nvPicPr>
        <p:blipFill>
          <a:blip r:embed="rId3">
            <a:extLst/>
          </a:blip>
          <a:srcRect l="54803" t="78859" r="28110" b="0"/>
          <a:stretch>
            <a:fillRect/>
          </a:stretch>
        </p:blipFill>
        <p:spPr>
          <a:xfrm flipH="1">
            <a:off x="22182820" y="8357589"/>
            <a:ext cx="512268" cy="633908"/>
          </a:xfrm>
          <a:prstGeom prst="rect">
            <a:avLst/>
          </a:prstGeom>
          <a:ln w="12700">
            <a:miter lim="400000"/>
          </a:ln>
        </p:spPr>
      </p:pic>
      <p:pic>
        <p:nvPicPr>
          <p:cNvPr id="1250" name="unnamed.png" descr="unnamed.png"/>
          <p:cNvPicPr>
            <a:picLocks noChangeAspect="1"/>
          </p:cNvPicPr>
          <p:nvPr/>
        </p:nvPicPr>
        <p:blipFill>
          <a:blip r:embed="rId3">
            <a:extLst/>
          </a:blip>
          <a:srcRect l="54803" t="78859" r="28110" b="0"/>
          <a:stretch>
            <a:fillRect/>
          </a:stretch>
        </p:blipFill>
        <p:spPr>
          <a:xfrm flipH="1" rot="10800000">
            <a:off x="19185494" y="8368656"/>
            <a:ext cx="512268" cy="633908"/>
          </a:xfrm>
          <a:prstGeom prst="rect">
            <a:avLst/>
          </a:prstGeom>
          <a:ln w="12700">
            <a:miter lim="400000"/>
          </a:ln>
        </p:spPr>
      </p:pic>
      <p:pic>
        <p:nvPicPr>
          <p:cNvPr id="1251" name="unnamed.png" descr="unnamed.png"/>
          <p:cNvPicPr>
            <a:picLocks noChangeAspect="1"/>
          </p:cNvPicPr>
          <p:nvPr/>
        </p:nvPicPr>
        <p:blipFill>
          <a:blip r:embed="rId3">
            <a:extLst/>
          </a:blip>
          <a:srcRect l="54803" t="78859" r="28110" b="0"/>
          <a:stretch>
            <a:fillRect/>
          </a:stretch>
        </p:blipFill>
        <p:spPr>
          <a:xfrm flipH="1" rot="10800000">
            <a:off x="19809878" y="8438623"/>
            <a:ext cx="512268" cy="633908"/>
          </a:xfrm>
          <a:prstGeom prst="rect">
            <a:avLst/>
          </a:prstGeom>
          <a:ln w="12700">
            <a:miter lim="400000"/>
          </a:ln>
        </p:spPr>
      </p:pic>
      <p:pic>
        <p:nvPicPr>
          <p:cNvPr id="1252" name="unnamed.png" descr="unnamed.png"/>
          <p:cNvPicPr>
            <a:picLocks noChangeAspect="1"/>
          </p:cNvPicPr>
          <p:nvPr/>
        </p:nvPicPr>
        <p:blipFill>
          <a:blip r:embed="rId3">
            <a:extLst/>
          </a:blip>
          <a:srcRect l="54803" t="78859" r="28110" b="0"/>
          <a:stretch>
            <a:fillRect/>
          </a:stretch>
        </p:blipFill>
        <p:spPr>
          <a:xfrm flipH="1" rot="10800000">
            <a:off x="19522362" y="7257567"/>
            <a:ext cx="512268" cy="633908"/>
          </a:xfrm>
          <a:prstGeom prst="rect">
            <a:avLst/>
          </a:prstGeom>
          <a:ln w="12700">
            <a:miter lim="400000"/>
          </a:ln>
        </p:spPr>
      </p:pic>
      <p:pic>
        <p:nvPicPr>
          <p:cNvPr id="1253" name="unnamed.png" descr="unnamed.png"/>
          <p:cNvPicPr>
            <a:picLocks noChangeAspect="1"/>
          </p:cNvPicPr>
          <p:nvPr/>
        </p:nvPicPr>
        <p:blipFill>
          <a:blip r:embed="rId3">
            <a:extLst/>
          </a:blip>
          <a:srcRect l="54803" t="78859" r="28110" b="0"/>
          <a:stretch>
            <a:fillRect/>
          </a:stretch>
        </p:blipFill>
        <p:spPr>
          <a:xfrm flipH="1" rot="10800000">
            <a:off x="22287714" y="7257567"/>
            <a:ext cx="512268" cy="633908"/>
          </a:xfrm>
          <a:prstGeom prst="rect">
            <a:avLst/>
          </a:prstGeom>
          <a:ln w="12700">
            <a:miter lim="400000"/>
          </a:ln>
        </p:spPr>
      </p:pic>
      <p:pic>
        <p:nvPicPr>
          <p:cNvPr id="1254" name="unnamed.png" descr="unnamed.png"/>
          <p:cNvPicPr>
            <a:picLocks noChangeAspect="1"/>
          </p:cNvPicPr>
          <p:nvPr/>
        </p:nvPicPr>
        <p:blipFill>
          <a:blip r:embed="rId3">
            <a:extLst/>
          </a:blip>
          <a:srcRect l="54803" t="78859" r="28110" b="0"/>
          <a:stretch>
            <a:fillRect/>
          </a:stretch>
        </p:blipFill>
        <p:spPr>
          <a:xfrm flipH="1" rot="10800000">
            <a:off x="22969995" y="7733656"/>
            <a:ext cx="512268" cy="633908"/>
          </a:xfrm>
          <a:prstGeom prst="rect">
            <a:avLst/>
          </a:prstGeom>
          <a:ln w="12700">
            <a:miter lim="400000"/>
          </a:ln>
        </p:spPr>
      </p:pic>
      <p:pic>
        <p:nvPicPr>
          <p:cNvPr id="1255" name="unnamed.png" descr="unnamed.png"/>
          <p:cNvPicPr>
            <a:picLocks noChangeAspect="1"/>
          </p:cNvPicPr>
          <p:nvPr/>
        </p:nvPicPr>
        <p:blipFill>
          <a:blip r:embed="rId3">
            <a:extLst/>
          </a:blip>
          <a:srcRect l="54803" t="78859" r="28110" b="0"/>
          <a:stretch>
            <a:fillRect/>
          </a:stretch>
        </p:blipFill>
        <p:spPr>
          <a:xfrm flipH="1" rot="10800000">
            <a:off x="22893992" y="8368559"/>
            <a:ext cx="512268" cy="633908"/>
          </a:xfrm>
          <a:prstGeom prst="rect">
            <a:avLst/>
          </a:prstGeom>
          <a:ln w="12700">
            <a:miter lim="400000"/>
          </a:ln>
        </p:spPr>
      </p:pic>
      <p:pic>
        <p:nvPicPr>
          <p:cNvPr id="1256" name="unnamed.png" descr="unnamed.png"/>
          <p:cNvPicPr>
            <a:picLocks noChangeAspect="1"/>
          </p:cNvPicPr>
          <p:nvPr/>
        </p:nvPicPr>
        <p:blipFill>
          <a:blip r:embed="rId3">
            <a:extLst/>
          </a:blip>
          <a:srcRect l="54803" t="78859" r="28110" b="0"/>
          <a:stretch>
            <a:fillRect/>
          </a:stretch>
        </p:blipFill>
        <p:spPr>
          <a:xfrm rot="10800000">
            <a:off x="21471556" y="8357492"/>
            <a:ext cx="512268" cy="633908"/>
          </a:xfrm>
          <a:prstGeom prst="rect">
            <a:avLst/>
          </a:prstGeom>
          <a:ln w="12700">
            <a:miter lim="400000"/>
          </a:ln>
        </p:spPr>
      </p:pic>
      <p:pic>
        <p:nvPicPr>
          <p:cNvPr id="1257" name="unnamed.png" descr="unnamed.png"/>
          <p:cNvPicPr>
            <a:picLocks noChangeAspect="1"/>
          </p:cNvPicPr>
          <p:nvPr/>
        </p:nvPicPr>
        <p:blipFill>
          <a:blip r:embed="rId3">
            <a:extLst/>
          </a:blip>
          <a:srcRect l="54803" t="78859" r="28110" b="0"/>
          <a:stretch>
            <a:fillRect/>
          </a:stretch>
        </p:blipFill>
        <p:spPr>
          <a:xfrm rot="10800000">
            <a:off x="18751077" y="8438623"/>
            <a:ext cx="512268" cy="633908"/>
          </a:xfrm>
          <a:prstGeom prst="rect">
            <a:avLst/>
          </a:prstGeom>
          <a:ln w="12700">
            <a:miter lim="400000"/>
          </a:ln>
        </p:spPr>
      </p:pic>
      <p:pic>
        <p:nvPicPr>
          <p:cNvPr id="1258" name="unnamed.png" descr="unnamed.png"/>
          <p:cNvPicPr>
            <a:picLocks noChangeAspect="1"/>
          </p:cNvPicPr>
          <p:nvPr/>
        </p:nvPicPr>
        <p:blipFill>
          <a:blip r:embed="rId3">
            <a:extLst/>
          </a:blip>
          <a:srcRect l="54803" t="78859" r="28110" b="0"/>
          <a:stretch>
            <a:fillRect/>
          </a:stretch>
        </p:blipFill>
        <p:spPr>
          <a:xfrm rot="10800000">
            <a:off x="22465308" y="7733656"/>
            <a:ext cx="512268" cy="633908"/>
          </a:xfrm>
          <a:prstGeom prst="rect">
            <a:avLst/>
          </a:prstGeom>
          <a:ln w="12700">
            <a:miter lim="400000"/>
          </a:ln>
        </p:spPr>
      </p:pic>
      <p:pic>
        <p:nvPicPr>
          <p:cNvPr id="1259" name="unnamed.png" descr="unnamed.png"/>
          <p:cNvPicPr>
            <a:picLocks noChangeAspect="1"/>
          </p:cNvPicPr>
          <p:nvPr/>
        </p:nvPicPr>
        <p:blipFill>
          <a:blip r:embed="rId3">
            <a:extLst/>
          </a:blip>
          <a:srcRect l="54803" t="78859" r="28110" b="0"/>
          <a:stretch>
            <a:fillRect/>
          </a:stretch>
        </p:blipFill>
        <p:spPr>
          <a:xfrm rot="10800000">
            <a:off x="21761362" y="7478786"/>
            <a:ext cx="512268" cy="633908"/>
          </a:xfrm>
          <a:prstGeom prst="rect">
            <a:avLst/>
          </a:prstGeom>
          <a:ln w="12700">
            <a:miter lim="400000"/>
          </a:ln>
        </p:spPr>
      </p:pic>
      <p:pic>
        <p:nvPicPr>
          <p:cNvPr id="1260" name="unnamed.png" descr="unnamed.png"/>
          <p:cNvPicPr>
            <a:picLocks noChangeAspect="1"/>
          </p:cNvPicPr>
          <p:nvPr/>
        </p:nvPicPr>
        <p:blipFill>
          <a:blip r:embed="rId3">
            <a:extLst/>
          </a:blip>
          <a:srcRect l="54803" t="78859" r="28110" b="0"/>
          <a:stretch>
            <a:fillRect/>
          </a:stretch>
        </p:blipFill>
        <p:spPr>
          <a:xfrm rot="10800000">
            <a:off x="22512156" y="8058998"/>
            <a:ext cx="512268" cy="633908"/>
          </a:xfrm>
          <a:prstGeom prst="rect">
            <a:avLst/>
          </a:prstGeom>
          <a:ln w="12700">
            <a:miter lim="400000"/>
          </a:ln>
        </p:spPr>
      </p:pic>
      <p:pic>
        <p:nvPicPr>
          <p:cNvPr id="1261" name="unnamed.png" descr="unnamed.png"/>
          <p:cNvPicPr>
            <a:picLocks noChangeAspect="1"/>
          </p:cNvPicPr>
          <p:nvPr/>
        </p:nvPicPr>
        <p:blipFill>
          <a:blip r:embed="rId3">
            <a:extLst/>
          </a:blip>
          <a:srcRect l="54803" t="78859" r="28110" b="0"/>
          <a:stretch>
            <a:fillRect/>
          </a:stretch>
        </p:blipFill>
        <p:spPr>
          <a:xfrm>
            <a:off x="17930416" y="7383432"/>
            <a:ext cx="512268" cy="633908"/>
          </a:xfrm>
          <a:prstGeom prst="rect">
            <a:avLst/>
          </a:prstGeom>
          <a:ln w="12700">
            <a:miter lim="400000"/>
          </a:ln>
        </p:spPr>
      </p:pic>
      <p:pic>
        <p:nvPicPr>
          <p:cNvPr id="1262" name="unnamed.png" descr="unnamed.png"/>
          <p:cNvPicPr>
            <a:picLocks noChangeAspect="1"/>
          </p:cNvPicPr>
          <p:nvPr/>
        </p:nvPicPr>
        <p:blipFill>
          <a:blip r:embed="rId3">
            <a:extLst/>
          </a:blip>
          <a:srcRect l="54803" t="78859" r="28110" b="0"/>
          <a:stretch>
            <a:fillRect/>
          </a:stretch>
        </p:blipFill>
        <p:spPr>
          <a:xfrm flipH="1">
            <a:off x="19266277" y="7953695"/>
            <a:ext cx="512268" cy="633908"/>
          </a:xfrm>
          <a:prstGeom prst="rect">
            <a:avLst/>
          </a:prstGeom>
          <a:ln w="12700">
            <a:miter lim="400000"/>
          </a:ln>
        </p:spPr>
      </p:pic>
      <p:pic>
        <p:nvPicPr>
          <p:cNvPr id="1263" name="unnamed.png" descr="unnamed.png"/>
          <p:cNvPicPr>
            <a:picLocks noChangeAspect="1"/>
          </p:cNvPicPr>
          <p:nvPr/>
        </p:nvPicPr>
        <p:blipFill>
          <a:blip r:embed="rId3">
            <a:extLst/>
          </a:blip>
          <a:srcRect l="54803" t="78859" r="28110" b="0"/>
          <a:stretch>
            <a:fillRect/>
          </a:stretch>
        </p:blipFill>
        <p:spPr>
          <a:xfrm flipH="1">
            <a:off x="18751077" y="7257665"/>
            <a:ext cx="512268" cy="633908"/>
          </a:xfrm>
          <a:prstGeom prst="rect">
            <a:avLst/>
          </a:prstGeom>
          <a:ln w="12700">
            <a:miter lim="400000"/>
          </a:ln>
        </p:spPr>
      </p:pic>
      <p:pic>
        <p:nvPicPr>
          <p:cNvPr id="1264" name="unnamed.png" descr="unnamed.png"/>
          <p:cNvPicPr>
            <a:picLocks noChangeAspect="1"/>
          </p:cNvPicPr>
          <p:nvPr/>
        </p:nvPicPr>
        <p:blipFill>
          <a:blip r:embed="rId3">
            <a:extLst/>
          </a:blip>
          <a:srcRect l="54803" t="78859" r="28110" b="0"/>
          <a:stretch>
            <a:fillRect/>
          </a:stretch>
        </p:blipFill>
        <p:spPr>
          <a:xfrm flipH="1">
            <a:off x="17930514" y="8431021"/>
            <a:ext cx="512268" cy="633908"/>
          </a:xfrm>
          <a:prstGeom prst="rect">
            <a:avLst/>
          </a:prstGeom>
          <a:ln w="12700">
            <a:miter lim="400000"/>
          </a:ln>
        </p:spPr>
      </p:pic>
      <p:pic>
        <p:nvPicPr>
          <p:cNvPr id="1265" name="unnamed.png" descr="unnamed.png"/>
          <p:cNvPicPr>
            <a:picLocks noChangeAspect="1"/>
          </p:cNvPicPr>
          <p:nvPr/>
        </p:nvPicPr>
        <p:blipFill>
          <a:blip r:embed="rId3">
            <a:extLst/>
          </a:blip>
          <a:srcRect l="54803" t="78859" r="28110" b="0"/>
          <a:stretch>
            <a:fillRect/>
          </a:stretch>
        </p:blipFill>
        <p:spPr>
          <a:xfrm>
            <a:off x="18470677" y="8559254"/>
            <a:ext cx="512268" cy="633908"/>
          </a:xfrm>
          <a:prstGeom prst="rect">
            <a:avLst/>
          </a:prstGeom>
          <a:ln w="12700">
            <a:miter lim="400000"/>
          </a:ln>
        </p:spPr>
      </p:pic>
      <p:pic>
        <p:nvPicPr>
          <p:cNvPr id="1266" name="unnamed.png" descr="unnamed.png"/>
          <p:cNvPicPr>
            <a:picLocks noChangeAspect="1"/>
          </p:cNvPicPr>
          <p:nvPr/>
        </p:nvPicPr>
        <p:blipFill>
          <a:blip r:embed="rId3">
            <a:extLst/>
          </a:blip>
          <a:srcRect l="54803" t="78859" r="28110" b="0"/>
          <a:stretch>
            <a:fillRect/>
          </a:stretch>
        </p:blipFill>
        <p:spPr>
          <a:xfrm>
            <a:off x="18581852" y="8059096"/>
            <a:ext cx="512268" cy="633908"/>
          </a:xfrm>
          <a:prstGeom prst="rect">
            <a:avLst/>
          </a:prstGeom>
          <a:ln w="12700">
            <a:miter lim="400000"/>
          </a:ln>
        </p:spPr>
      </p:pic>
      <p:pic>
        <p:nvPicPr>
          <p:cNvPr id="1267" name="unnamed.png" descr="unnamed.png"/>
          <p:cNvPicPr>
            <a:picLocks noChangeAspect="1"/>
          </p:cNvPicPr>
          <p:nvPr/>
        </p:nvPicPr>
        <p:blipFill>
          <a:blip r:embed="rId3">
            <a:extLst/>
          </a:blip>
          <a:srcRect l="54803" t="78859" r="28110" b="0"/>
          <a:stretch>
            <a:fillRect/>
          </a:stretch>
        </p:blipFill>
        <p:spPr>
          <a:xfrm>
            <a:off x="19318962" y="8549116"/>
            <a:ext cx="512268" cy="633908"/>
          </a:xfrm>
          <a:prstGeom prst="rect">
            <a:avLst/>
          </a:prstGeom>
          <a:ln w="12700">
            <a:miter lim="400000"/>
          </a:ln>
        </p:spPr>
      </p:pic>
      <p:pic>
        <p:nvPicPr>
          <p:cNvPr id="1268" name="unnamed.png" descr="unnamed.png"/>
          <p:cNvPicPr>
            <a:picLocks noChangeAspect="1"/>
          </p:cNvPicPr>
          <p:nvPr/>
        </p:nvPicPr>
        <p:blipFill>
          <a:blip r:embed="rId3">
            <a:extLst/>
          </a:blip>
          <a:srcRect l="54803" t="78859" r="28110" b="0"/>
          <a:stretch>
            <a:fillRect/>
          </a:stretch>
        </p:blipFill>
        <p:spPr>
          <a:xfrm>
            <a:off x="18257775" y="7257665"/>
            <a:ext cx="512268" cy="633908"/>
          </a:xfrm>
          <a:prstGeom prst="rect">
            <a:avLst/>
          </a:prstGeom>
          <a:ln w="12700">
            <a:miter lim="400000"/>
          </a:ln>
        </p:spPr>
      </p:pic>
      <p:pic>
        <p:nvPicPr>
          <p:cNvPr id="1269" name="unnamed.png" descr="unnamed.png"/>
          <p:cNvPicPr>
            <a:picLocks noChangeAspect="1"/>
          </p:cNvPicPr>
          <p:nvPr/>
        </p:nvPicPr>
        <p:blipFill>
          <a:blip r:embed="rId3">
            <a:extLst/>
          </a:blip>
          <a:srcRect l="54803" t="78859" r="28110" b="0"/>
          <a:stretch>
            <a:fillRect/>
          </a:stretch>
        </p:blipFill>
        <p:spPr>
          <a:xfrm>
            <a:off x="20194691" y="7616906"/>
            <a:ext cx="512268" cy="633908"/>
          </a:xfrm>
          <a:prstGeom prst="rect">
            <a:avLst/>
          </a:prstGeom>
          <a:ln w="12700">
            <a:miter lim="400000"/>
          </a:ln>
        </p:spPr>
      </p:pic>
      <p:pic>
        <p:nvPicPr>
          <p:cNvPr id="1270" name="unnamed.png" descr="unnamed.png"/>
          <p:cNvPicPr>
            <a:picLocks noChangeAspect="1"/>
          </p:cNvPicPr>
          <p:nvPr/>
        </p:nvPicPr>
        <p:blipFill>
          <a:blip r:embed="rId3">
            <a:extLst/>
          </a:blip>
          <a:srcRect l="54803" t="78859" r="28110" b="0"/>
          <a:stretch>
            <a:fillRect/>
          </a:stretch>
        </p:blipFill>
        <p:spPr>
          <a:xfrm flipH="1">
            <a:off x="18976062" y="8472916"/>
            <a:ext cx="512268" cy="633908"/>
          </a:xfrm>
          <a:prstGeom prst="rect">
            <a:avLst/>
          </a:prstGeom>
          <a:ln w="12700">
            <a:miter lim="400000"/>
          </a:ln>
        </p:spPr>
      </p:pic>
      <p:pic>
        <p:nvPicPr>
          <p:cNvPr id="1271" name="unnamed.png" descr="unnamed.png"/>
          <p:cNvPicPr>
            <a:picLocks noChangeAspect="1"/>
          </p:cNvPicPr>
          <p:nvPr/>
        </p:nvPicPr>
        <p:blipFill>
          <a:blip r:embed="rId3">
            <a:extLst/>
          </a:blip>
          <a:srcRect l="54803" t="78859" r="28110" b="0"/>
          <a:stretch>
            <a:fillRect/>
          </a:stretch>
        </p:blipFill>
        <p:spPr>
          <a:xfrm flipH="1">
            <a:off x="18802409" y="7616906"/>
            <a:ext cx="512268" cy="633908"/>
          </a:xfrm>
          <a:prstGeom prst="rect">
            <a:avLst/>
          </a:prstGeom>
          <a:ln w="12700">
            <a:miter lim="400000"/>
          </a:ln>
        </p:spPr>
      </p:pic>
      <p:pic>
        <p:nvPicPr>
          <p:cNvPr id="1272" name="unnamed.png" descr="unnamed.png"/>
          <p:cNvPicPr>
            <a:picLocks noChangeAspect="1"/>
          </p:cNvPicPr>
          <p:nvPr/>
        </p:nvPicPr>
        <p:blipFill>
          <a:blip r:embed="rId3">
            <a:extLst/>
          </a:blip>
          <a:srcRect l="54803" t="78859" r="28110" b="0"/>
          <a:stretch>
            <a:fillRect/>
          </a:stretch>
        </p:blipFill>
        <p:spPr>
          <a:xfrm flipH="1">
            <a:off x="18380883" y="7733754"/>
            <a:ext cx="512268" cy="633908"/>
          </a:xfrm>
          <a:prstGeom prst="rect">
            <a:avLst/>
          </a:prstGeom>
          <a:ln w="12700">
            <a:miter lim="400000"/>
          </a:ln>
        </p:spPr>
      </p:pic>
      <p:pic>
        <p:nvPicPr>
          <p:cNvPr id="1273" name="unnamed.png" descr="unnamed.png"/>
          <p:cNvPicPr>
            <a:picLocks noChangeAspect="1"/>
          </p:cNvPicPr>
          <p:nvPr/>
        </p:nvPicPr>
        <p:blipFill>
          <a:blip r:embed="rId3">
            <a:extLst/>
          </a:blip>
          <a:srcRect l="54803" t="78859" r="28110" b="0"/>
          <a:stretch>
            <a:fillRect/>
          </a:stretch>
        </p:blipFill>
        <p:spPr>
          <a:xfrm flipH="1">
            <a:off x="19314775" y="7616906"/>
            <a:ext cx="512268" cy="633908"/>
          </a:xfrm>
          <a:prstGeom prst="rect">
            <a:avLst/>
          </a:prstGeom>
          <a:ln w="12700">
            <a:miter lim="400000"/>
          </a:ln>
        </p:spPr>
      </p:pic>
      <p:pic>
        <p:nvPicPr>
          <p:cNvPr id="1274" name="unnamed.png" descr="unnamed.png"/>
          <p:cNvPicPr>
            <a:picLocks noChangeAspect="1"/>
          </p:cNvPicPr>
          <p:nvPr/>
        </p:nvPicPr>
        <p:blipFill>
          <a:blip r:embed="rId3">
            <a:extLst/>
          </a:blip>
          <a:srcRect l="54803" t="78859" r="28110" b="0"/>
          <a:stretch>
            <a:fillRect/>
          </a:stretch>
        </p:blipFill>
        <p:spPr>
          <a:xfrm flipH="1">
            <a:off x="22157452" y="7733754"/>
            <a:ext cx="512268" cy="633908"/>
          </a:xfrm>
          <a:prstGeom prst="rect">
            <a:avLst/>
          </a:prstGeom>
          <a:ln w="12700">
            <a:miter lim="400000"/>
          </a:ln>
        </p:spPr>
      </p:pic>
      <p:pic>
        <p:nvPicPr>
          <p:cNvPr id="1275" name="unnamed.png" descr="unnamed.png"/>
          <p:cNvPicPr>
            <a:picLocks noChangeAspect="1"/>
          </p:cNvPicPr>
          <p:nvPr/>
        </p:nvPicPr>
        <p:blipFill>
          <a:blip r:embed="rId3">
            <a:extLst/>
          </a:blip>
          <a:srcRect l="54803" t="78859" r="28110" b="0"/>
          <a:stretch>
            <a:fillRect/>
          </a:stretch>
        </p:blipFill>
        <p:spPr>
          <a:xfrm flipH="1">
            <a:off x="19635468" y="7953695"/>
            <a:ext cx="512268" cy="633908"/>
          </a:xfrm>
          <a:prstGeom prst="rect">
            <a:avLst/>
          </a:prstGeom>
          <a:ln w="12700">
            <a:miter lim="400000"/>
          </a:ln>
        </p:spPr>
      </p:pic>
      <p:pic>
        <p:nvPicPr>
          <p:cNvPr id="1276" name="unnamed.png" descr="unnamed.png"/>
          <p:cNvPicPr>
            <a:picLocks noChangeAspect="1"/>
          </p:cNvPicPr>
          <p:nvPr/>
        </p:nvPicPr>
        <p:blipFill>
          <a:blip r:embed="rId3">
            <a:extLst/>
          </a:blip>
          <a:srcRect l="54803" t="78859" r="28110" b="0"/>
          <a:stretch>
            <a:fillRect/>
          </a:stretch>
        </p:blipFill>
        <p:spPr>
          <a:xfrm flipH="1">
            <a:off x="20521258" y="7773135"/>
            <a:ext cx="512268" cy="633908"/>
          </a:xfrm>
          <a:prstGeom prst="rect">
            <a:avLst/>
          </a:prstGeom>
          <a:ln w="12700">
            <a:miter lim="400000"/>
          </a:ln>
        </p:spPr>
      </p:pic>
      <p:pic>
        <p:nvPicPr>
          <p:cNvPr id="1277" name="unnamed.png" descr="unnamed.png"/>
          <p:cNvPicPr>
            <a:picLocks noChangeAspect="1"/>
          </p:cNvPicPr>
          <p:nvPr/>
        </p:nvPicPr>
        <p:blipFill>
          <a:blip r:embed="rId3">
            <a:extLst/>
          </a:blip>
          <a:srcRect l="54803" t="78859" r="28110" b="0"/>
          <a:stretch>
            <a:fillRect/>
          </a:stretch>
        </p:blipFill>
        <p:spPr>
          <a:xfrm flipH="1" rot="10800000">
            <a:off x="18084260" y="7953597"/>
            <a:ext cx="512268" cy="633908"/>
          </a:xfrm>
          <a:prstGeom prst="rect">
            <a:avLst/>
          </a:prstGeom>
          <a:ln w="12700">
            <a:miter lim="400000"/>
          </a:ln>
        </p:spPr>
      </p:pic>
      <p:pic>
        <p:nvPicPr>
          <p:cNvPr id="1278" name="unnamed.png" descr="unnamed.png"/>
          <p:cNvPicPr>
            <a:picLocks noChangeAspect="1"/>
          </p:cNvPicPr>
          <p:nvPr/>
        </p:nvPicPr>
        <p:blipFill>
          <a:blip r:embed="rId3">
            <a:extLst/>
          </a:blip>
          <a:srcRect l="54803" t="78859" r="28110" b="0"/>
          <a:stretch>
            <a:fillRect/>
          </a:stretch>
        </p:blipFill>
        <p:spPr>
          <a:xfrm flipH="1" rot="10800000">
            <a:off x="18966022" y="7918139"/>
            <a:ext cx="512268" cy="633908"/>
          </a:xfrm>
          <a:prstGeom prst="rect">
            <a:avLst/>
          </a:prstGeom>
          <a:ln w="12700">
            <a:miter lim="400000"/>
          </a:ln>
        </p:spPr>
      </p:pic>
      <p:pic>
        <p:nvPicPr>
          <p:cNvPr id="1279" name="unnamed.png" descr="unnamed.png"/>
          <p:cNvPicPr>
            <a:picLocks noChangeAspect="1"/>
          </p:cNvPicPr>
          <p:nvPr/>
        </p:nvPicPr>
        <p:blipFill>
          <a:blip r:embed="rId3">
            <a:extLst/>
          </a:blip>
          <a:srcRect l="54803" t="78859" r="28110" b="0"/>
          <a:stretch>
            <a:fillRect/>
          </a:stretch>
        </p:blipFill>
        <p:spPr>
          <a:xfrm flipH="1" rot="10800000">
            <a:off x="19576906" y="8058998"/>
            <a:ext cx="512268" cy="633908"/>
          </a:xfrm>
          <a:prstGeom prst="rect">
            <a:avLst/>
          </a:prstGeom>
          <a:ln w="12700">
            <a:miter lim="400000"/>
          </a:ln>
        </p:spPr>
      </p:pic>
      <p:pic>
        <p:nvPicPr>
          <p:cNvPr id="1280" name="unnamed.png" descr="unnamed.png"/>
          <p:cNvPicPr>
            <a:picLocks noChangeAspect="1"/>
          </p:cNvPicPr>
          <p:nvPr/>
        </p:nvPicPr>
        <p:blipFill>
          <a:blip r:embed="rId3">
            <a:extLst/>
          </a:blip>
          <a:srcRect l="54803" t="78859" r="28110" b="0"/>
          <a:stretch>
            <a:fillRect/>
          </a:stretch>
        </p:blipFill>
        <p:spPr>
          <a:xfrm flipH="1" rot="10800000">
            <a:off x="20832347" y="7551421"/>
            <a:ext cx="512268" cy="633908"/>
          </a:xfrm>
          <a:prstGeom prst="rect">
            <a:avLst/>
          </a:prstGeom>
          <a:ln w="12700">
            <a:miter lim="400000"/>
          </a:ln>
        </p:spPr>
      </p:pic>
      <p:pic>
        <p:nvPicPr>
          <p:cNvPr id="1281" name="unnamed.png" descr="unnamed.png"/>
          <p:cNvPicPr>
            <a:picLocks noChangeAspect="1"/>
          </p:cNvPicPr>
          <p:nvPr/>
        </p:nvPicPr>
        <p:blipFill>
          <a:blip r:embed="rId3">
            <a:extLst/>
          </a:blip>
          <a:srcRect l="54803" t="78859" r="28110" b="0"/>
          <a:stretch>
            <a:fillRect/>
          </a:stretch>
        </p:blipFill>
        <p:spPr>
          <a:xfrm flipH="1" rot="10800000">
            <a:off x="20172880" y="7953597"/>
            <a:ext cx="512268" cy="633908"/>
          </a:xfrm>
          <a:prstGeom prst="rect">
            <a:avLst/>
          </a:prstGeom>
          <a:ln w="12700">
            <a:miter lim="400000"/>
          </a:ln>
        </p:spPr>
      </p:pic>
      <p:pic>
        <p:nvPicPr>
          <p:cNvPr id="1282" name="unnamed.png" descr="unnamed.png"/>
          <p:cNvPicPr>
            <a:picLocks noChangeAspect="1"/>
          </p:cNvPicPr>
          <p:nvPr/>
        </p:nvPicPr>
        <p:blipFill>
          <a:blip r:embed="rId3">
            <a:extLst/>
          </a:blip>
          <a:srcRect l="54803" t="78859" r="28110" b="0"/>
          <a:stretch>
            <a:fillRect/>
          </a:stretch>
        </p:blipFill>
        <p:spPr>
          <a:xfrm rot="10800000">
            <a:off x="19718060" y="7478786"/>
            <a:ext cx="512268" cy="633908"/>
          </a:xfrm>
          <a:prstGeom prst="rect">
            <a:avLst/>
          </a:prstGeom>
          <a:ln w="12700">
            <a:miter lim="400000"/>
          </a:ln>
        </p:spPr>
      </p:pic>
      <p:pic>
        <p:nvPicPr>
          <p:cNvPr id="1283" name="unnamed.png" descr="unnamed.png"/>
          <p:cNvPicPr>
            <a:picLocks noChangeAspect="1"/>
          </p:cNvPicPr>
          <p:nvPr/>
        </p:nvPicPr>
        <p:blipFill>
          <a:blip r:embed="rId3">
            <a:extLst/>
          </a:blip>
          <a:srcRect l="54803" t="78859" r="28110" b="0"/>
          <a:stretch>
            <a:fillRect/>
          </a:stretch>
        </p:blipFill>
        <p:spPr>
          <a:xfrm rot="10800000">
            <a:off x="20946725" y="7918139"/>
            <a:ext cx="512268" cy="633908"/>
          </a:xfrm>
          <a:prstGeom prst="rect">
            <a:avLst/>
          </a:prstGeom>
          <a:ln w="12700">
            <a:miter lim="400000"/>
          </a:ln>
        </p:spPr>
      </p:pic>
      <p:pic>
        <p:nvPicPr>
          <p:cNvPr id="1284" name="unnamed.png" descr="unnamed.png"/>
          <p:cNvPicPr>
            <a:picLocks noChangeAspect="1"/>
          </p:cNvPicPr>
          <p:nvPr/>
        </p:nvPicPr>
        <p:blipFill>
          <a:blip r:embed="rId3">
            <a:extLst/>
          </a:blip>
          <a:srcRect l="54803" t="78859" r="28110" b="0"/>
          <a:stretch>
            <a:fillRect/>
          </a:stretch>
        </p:blipFill>
        <p:spPr>
          <a:xfrm rot="10800000">
            <a:off x="20378411" y="7257567"/>
            <a:ext cx="512268" cy="633908"/>
          </a:xfrm>
          <a:prstGeom prst="rect">
            <a:avLst/>
          </a:prstGeom>
          <a:ln w="12700">
            <a:miter lim="400000"/>
          </a:ln>
        </p:spPr>
      </p:pic>
      <p:pic>
        <p:nvPicPr>
          <p:cNvPr id="1285" name="unnamed.png" descr="unnamed.png"/>
          <p:cNvPicPr>
            <a:picLocks noChangeAspect="1"/>
          </p:cNvPicPr>
          <p:nvPr/>
        </p:nvPicPr>
        <p:blipFill>
          <a:blip r:embed="rId3">
            <a:extLst/>
          </a:blip>
          <a:srcRect l="54803" t="78859" r="28110" b="0"/>
          <a:stretch>
            <a:fillRect/>
          </a:stretch>
        </p:blipFill>
        <p:spPr>
          <a:xfrm rot="10800000">
            <a:off x="20988894" y="7371867"/>
            <a:ext cx="512268" cy="633908"/>
          </a:xfrm>
          <a:prstGeom prst="rect">
            <a:avLst/>
          </a:prstGeom>
          <a:ln w="12700">
            <a:miter lim="400000"/>
          </a:ln>
        </p:spPr>
      </p:pic>
      <p:pic>
        <p:nvPicPr>
          <p:cNvPr id="1286" name="unnamed.png" descr="unnamed.png"/>
          <p:cNvPicPr>
            <a:picLocks noChangeAspect="1"/>
          </p:cNvPicPr>
          <p:nvPr/>
        </p:nvPicPr>
        <p:blipFill>
          <a:blip r:embed="rId3">
            <a:extLst/>
          </a:blip>
          <a:srcRect l="54803" t="78859" r="28110" b="0"/>
          <a:stretch>
            <a:fillRect/>
          </a:stretch>
        </p:blipFill>
        <p:spPr>
          <a:xfrm>
            <a:off x="21319044" y="7953695"/>
            <a:ext cx="512268" cy="63390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CD591A"/>
            </a:gs>
            <a:gs pos="100000">
              <a:srgbClr val="FFBD16"/>
            </a:gs>
          </a:gsLst>
          <a:lin ang="12998470" scaled="0"/>
        </a:gradFill>
      </p:bgPr>
    </p:bg>
    <p:spTree>
      <p:nvGrpSpPr>
        <p:cNvPr id="1" name=""/>
        <p:cNvGrpSpPr/>
        <p:nvPr/>
      </p:nvGrpSpPr>
      <p:grpSpPr>
        <a:xfrm>
          <a:off x="0" y="0"/>
          <a:ext cx="0" cy="0"/>
          <a:chOff x="0" y="0"/>
          <a:chExt cx="0" cy="0"/>
        </a:xfrm>
      </p:grpSpPr>
      <p:sp>
        <p:nvSpPr>
          <p:cNvPr id="148" name="Standards for Worksheet/PowerPoint Activities"/>
          <p:cNvSpPr txBox="1"/>
          <p:nvPr>
            <p:ph type="title"/>
          </p:nvPr>
        </p:nvSpPr>
        <p:spPr>
          <a:xfrm>
            <a:off x="4659205" y="304799"/>
            <a:ext cx="15065590" cy="1295401"/>
          </a:xfrm>
          <a:prstGeom prst="rect">
            <a:avLst/>
          </a:prstGeom>
        </p:spPr>
        <p:txBody>
          <a:bodyPr/>
          <a:lstStyle>
            <a:lvl1pPr>
              <a:defRPr b="1" spc="-45" sz="4600">
                <a:latin typeface="Arial"/>
                <a:ea typeface="Arial"/>
                <a:cs typeface="Arial"/>
                <a:sym typeface="Arial"/>
              </a:defRPr>
            </a:lvl1pPr>
          </a:lstStyle>
          <a:p>
            <a:pPr/>
            <a:r>
              <a:t>Standards for Worksheet/PowerPoint Activities</a:t>
            </a:r>
          </a:p>
        </p:txBody>
      </p:sp>
      <p:sp>
        <p:nvSpPr>
          <p:cNvPr id="149" name="www.firstchurchpo.org"/>
          <p:cNvSpPr txBox="1"/>
          <p:nvPr/>
        </p:nvSpPr>
        <p:spPr>
          <a:xfrm>
            <a:off x="315183" y="13181953"/>
            <a:ext cx="2837335" cy="39726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400">
              <a:lnSpc>
                <a:spcPct val="90000"/>
              </a:lnSpc>
              <a:spcBef>
                <a:spcPts val="0"/>
              </a:spcBef>
              <a:defRPr sz="2200" u="sng">
                <a:latin typeface="Arial"/>
                <a:ea typeface="Arial"/>
                <a:cs typeface="Arial"/>
                <a:sym typeface="Arial"/>
                <a:hlinkClick r:id="rId2" invalidUrl="" action="" tgtFrame="" tooltip="" history="1" highlightClick="0" endSnd="0"/>
              </a:defRPr>
            </a:lvl1pPr>
          </a:lstStyle>
          <a:p>
            <a:pPr>
              <a:defRPr u="none"/>
            </a:pPr>
            <a:r>
              <a:rPr u="sng">
                <a:hlinkClick r:id="rId2" invalidUrl="" action="" tgtFrame="" tooltip="" history="1" highlightClick="0" endSnd="0"/>
              </a:rPr>
              <a:t>www.firstchurchpo.org</a:t>
            </a:r>
          </a:p>
        </p:txBody>
      </p:sp>
      <p:sp>
        <p:nvSpPr>
          <p:cNvPr id="150" name="SC.2.L.16.1 Observe and describe major stages in the life cycles of plants and animals, including beans and butterflies.…"/>
          <p:cNvSpPr txBox="1"/>
          <p:nvPr/>
        </p:nvSpPr>
        <p:spPr>
          <a:xfrm>
            <a:off x="1034029" y="1145669"/>
            <a:ext cx="23331942" cy="11932662"/>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p>
            <a:pPr defTabSz="457200">
              <a:spcBef>
                <a:spcPts val="0"/>
              </a:spcBef>
              <a:defRPr sz="2100">
                <a:latin typeface="Arial"/>
                <a:ea typeface="Arial"/>
                <a:cs typeface="Arial"/>
                <a:sym typeface="Arial"/>
              </a:defRPr>
            </a:pPr>
            <a:r>
              <a:t>SC.2.L.16.1 Observe and describe major stages in the life cycles of plants and animals, including beans and butterflies.</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3" invalidUrl="" action="" tgtFrame="" tooltip="" history="1" highlightClick="0" endSnd="0"/>
              </a:rPr>
              <a:t>SC.1.L.14.2</a:t>
            </a:r>
            <a:r>
              <a:t>Identify the major parts of plants, including stem, roots, leaves, and flowers.</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4" invalidUrl="" action="" tgtFrame="" tooltip="" history="1" highlightClick="0" endSnd="0"/>
              </a:rPr>
              <a:t>SC.3.L.17.2</a:t>
            </a:r>
            <a:r>
              <a:t>. Recognize that plants use energy from the Sun, air, and water to make their own food.</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5" invalidUrl="" action="" tgtFrame="" tooltip="" history="1" highlightClick="0" endSnd="0"/>
              </a:rPr>
              <a:t>CTE-AFNR.68.PLANT.02.05</a:t>
            </a:r>
            <a:r>
              <a:t>. Develop a specimen collection of local plant materials.</a:t>
            </a:r>
          </a:p>
          <a:p>
            <a:pPr defTabSz="457200">
              <a:spcBef>
                <a:spcPts val="0"/>
              </a:spcBef>
              <a:defRPr sz="2100">
                <a:latin typeface="Arial"/>
                <a:ea typeface="Arial"/>
                <a:cs typeface="Arial"/>
                <a:sym typeface="Arial"/>
              </a:defRPr>
            </a:pPr>
            <a:r>
              <a:t>SC.1.L.16.1 Make observations that plants and animals closely resemble their parents, but variations exist among individuals within a population.</a:t>
            </a:r>
          </a:p>
          <a:p>
            <a:pPr defTabSz="457200">
              <a:spcBef>
                <a:spcPts val="0"/>
              </a:spcBef>
              <a:defRPr sz="2100">
                <a:latin typeface="Arial"/>
                <a:ea typeface="Arial"/>
                <a:cs typeface="Arial"/>
                <a:sym typeface="Arial"/>
              </a:defRPr>
            </a:pPr>
            <a:r>
              <a:t>SC.1.L.17.1. Through observation, recognize that all plants and animals, including humans, need the basic necessities of air, water, food, and space.</a:t>
            </a:r>
          </a:p>
          <a:p>
            <a:pPr defTabSz="457200">
              <a:spcBef>
                <a:spcPts val="0"/>
              </a:spcBef>
              <a:defRPr sz="2100">
                <a:latin typeface="Arial"/>
                <a:ea typeface="Arial"/>
                <a:cs typeface="Arial"/>
                <a:sym typeface="Arial"/>
              </a:defRPr>
            </a:pPr>
            <a:r>
              <a:t>SC.K.L.14.2. Recognize that some books and other media portray animals and plants with characteristics and behaviors they do not have in real life.</a:t>
            </a:r>
          </a:p>
          <a:p>
            <a:pPr defTabSz="457200">
              <a:spcBef>
                <a:spcPts val="0"/>
              </a:spcBef>
              <a:defRPr sz="2100">
                <a:latin typeface="Arial"/>
                <a:ea typeface="Arial"/>
                <a:cs typeface="Arial"/>
                <a:sym typeface="Arial"/>
              </a:defRPr>
            </a:pPr>
            <a:r>
              <a:t>SC.K.L.14.3. Observe plants and animals, describe how they are alike and how they are different in the way they look and in the things they do.</a:t>
            </a:r>
          </a:p>
          <a:p>
            <a:pPr defTabSz="457200">
              <a:spcBef>
                <a:spcPts val="0"/>
              </a:spcBef>
              <a:defRPr sz="2100">
                <a:latin typeface="Arial"/>
                <a:ea typeface="Arial"/>
                <a:cs typeface="Arial"/>
                <a:sym typeface="Arial"/>
              </a:defRPr>
            </a:pPr>
            <a:r>
              <a:t>SC.1.N.1.3. Keep records as appropriate - such as pictorial and written records - of investigations conducted.</a:t>
            </a:r>
          </a:p>
          <a:p>
            <a:pPr defTabSz="457200">
              <a:spcBef>
                <a:spcPts val="0"/>
              </a:spcBef>
              <a:defRPr sz="2100">
                <a:latin typeface="Arial"/>
                <a:ea typeface="Arial"/>
                <a:cs typeface="Arial"/>
                <a:sym typeface="Arial"/>
              </a:defRPr>
            </a:pPr>
          </a:p>
          <a:p>
            <a:pPr defTabSz="457200">
              <a:spcBef>
                <a:spcPts val="0"/>
              </a:spcBef>
              <a:defRPr sz="2100">
                <a:latin typeface="Arial"/>
                <a:ea typeface="Arial"/>
                <a:cs typeface="Arial"/>
                <a:sym typeface="Arial"/>
              </a:defRPr>
            </a:pPr>
            <a:r>
              <a:t>LAFS.K.W.1.2. Use a combination of drawing, dictating, and writing to compose informative/explanatory texts in which they name what they are writing about and supply some information about the topic.</a:t>
            </a:r>
          </a:p>
          <a:p>
            <a:pPr defTabSz="457200">
              <a:spcBef>
                <a:spcPts val="0"/>
              </a:spcBef>
              <a:defRPr sz="2100">
                <a:latin typeface="Arial"/>
                <a:ea typeface="Arial"/>
                <a:cs typeface="Arial"/>
                <a:sym typeface="Arial"/>
              </a:defRPr>
            </a:pPr>
            <a:r>
              <a:t>SP.PK12.US.1.3c. Apply skills and strategies in written communication, including setting a purpose for writing, creating complete simple and complex sentences, and organizing information into different types of paragraphs and essays.</a:t>
            </a:r>
          </a:p>
          <a:p>
            <a:pPr defTabSz="457200">
              <a:spcBef>
                <a:spcPts val="0"/>
              </a:spcBef>
              <a:defRPr sz="2100">
                <a:latin typeface="Arial"/>
                <a:ea typeface="Arial"/>
                <a:cs typeface="Arial"/>
                <a:sym typeface="Arial"/>
              </a:defRPr>
            </a:pPr>
            <a:r>
              <a:t>LAFS.1.W.1.1. Write opinion pieces in which they introduce the topic or name the book they are writing about, state an opinion, supply a reason for the opinion, and provide some sense of closure.</a:t>
            </a:r>
          </a:p>
          <a:p>
            <a:pPr defTabSz="457200">
              <a:spcBef>
                <a:spcPts val="0"/>
              </a:spcBef>
              <a:defRPr sz="2100">
                <a:latin typeface="Arial"/>
                <a:ea typeface="Arial"/>
                <a:cs typeface="Arial"/>
                <a:sym typeface="Arial"/>
              </a:defRPr>
            </a:pPr>
            <a:r>
              <a:t>LAFS.K12.L.1.1. Demonstrate command of the conventions of standard English grammar and usage when writing or speaking.</a:t>
            </a:r>
          </a:p>
          <a:p>
            <a:pPr defTabSz="457200">
              <a:spcBef>
                <a:spcPts val="0"/>
              </a:spcBef>
              <a:defRPr sz="2100">
                <a:latin typeface="Arial"/>
                <a:ea typeface="Arial"/>
                <a:cs typeface="Arial"/>
                <a:sym typeface="Arial"/>
              </a:defRPr>
            </a:pPr>
            <a:r>
              <a:t>WL.K12.IH.5.5. Describe, in writing, events in chronological order.</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6" invalidUrl="" action="" tgtFrame="" tooltip="" history="1" highlightClick="0" endSnd="0"/>
              </a:rPr>
              <a:t>ELA.1.C.1.4</a:t>
            </a:r>
            <a:r>
              <a:t> Write expository texts about a topic, using a source, providing facts and a sense of closure.</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7" invalidUrl="" action="" tgtFrame="" tooltip="" history="1" highlightClick="0" endSnd="0"/>
              </a:rPr>
              <a:t>ELA.1.C.1.5</a:t>
            </a:r>
            <a:r>
              <a:t>. With guidance and support from adults, improve writing, as needed, by planning, revising, and editing.</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8" invalidUrl="" action="" tgtFrame="" tooltip="" history="1" highlightClick="0" endSnd="0"/>
              </a:rPr>
              <a:t>ELA.1.V.1.1</a:t>
            </a:r>
            <a:r>
              <a:t>. Use grade-level academic vocabulary appropriately in speaking and writing.</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9" invalidUrl="" action="" tgtFrame="" tooltip="" history="1" highlightClick="0" endSnd="0"/>
              </a:rPr>
              <a:t>ELA.K.C.1.4</a:t>
            </a:r>
            <a:r>
              <a:t>. Using a combination of drawing, dictating, and/or writing, provide factual information about a topic.</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0" invalidUrl="" action="" tgtFrame="" tooltip="" history="1" highlightClick="0" endSnd="0"/>
              </a:rPr>
              <a:t>LAFS.K12.L.1.2</a:t>
            </a:r>
            <a:r>
              <a:t>  Demonstrate command of the conventions of standard English capitalization, punctuation, and spelling when writing.</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1" invalidUrl="" action="" tgtFrame="" tooltip="" history="1" highlightClick="0" endSnd="0"/>
              </a:rPr>
              <a:t>WL.K12.NM.2.1</a:t>
            </a:r>
            <a:r>
              <a:t>. Demonstrate understanding of written familiar words, phrases, and simple sentences supported by visuals.</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2" invalidUrl="" action="" tgtFrame="" tooltip="" history="1" highlightClick="0" endSnd="0"/>
              </a:rPr>
              <a:t>WL.K12.NM.5.1</a:t>
            </a:r>
            <a:r>
              <a:t>. Provide basic information in writing using familiar topics, often using previously learned expressions and phrases.</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3" invalidUrl="" action="" tgtFrame="" tooltip="" history="1" highlightClick="0" endSnd="0"/>
              </a:rPr>
              <a:t>WL.K12.NM.5.6</a:t>
            </a:r>
            <a:r>
              <a:t>. Pre-write by drawing pictures to support ideas related to a task.</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4" invalidUrl="" action="" tgtFrame="" tooltip="" history="1" highlightClick="0" endSnd="0"/>
              </a:rPr>
              <a:t>WL.K12.IH.5.7</a:t>
            </a:r>
            <a:r>
              <a:t>. Write a short essay or biography using descriptive details and a variety of sentence structure.</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5" invalidUrl="" action="" tgtFrame="" tooltip="" history="1" highlightClick="0" endSnd="0"/>
              </a:rPr>
              <a:t>WL.K12.IL.5.1</a:t>
            </a:r>
            <a:r>
              <a:t>. Write on familiar topics and experiences using main ideas and supporting details.</a:t>
            </a:r>
          </a:p>
          <a:p>
            <a:pPr defTabSz="457200">
              <a:spcBef>
                <a:spcPts val="0"/>
              </a:spcBef>
              <a:defRPr sz="2100">
                <a:latin typeface="Arial"/>
                <a:ea typeface="Arial"/>
                <a:cs typeface="Arial"/>
                <a:sym typeface="Arial"/>
              </a:defRPr>
            </a:pPr>
            <a:r>
              <a:rPr u="sng">
                <a:uFill>
                  <a:solidFill>
                    <a:srgbClr val="0000FF"/>
                  </a:solidFill>
                </a:uFill>
                <a:hlinkClick r:id="rId16" invalidUrl="" action="" tgtFrame="" tooltip="" history="1" highlightClick="0" endSnd="0"/>
              </a:rPr>
              <a:t>WL.K12.IM.5.1</a:t>
            </a:r>
            <a:r>
              <a:t>. Write narratives on familiar topics using logically connected sentences with supporting details.</a:t>
            </a:r>
          </a:p>
          <a:p>
            <a:pPr defTabSz="457200">
              <a:spcBef>
                <a:spcPts val="0"/>
              </a:spcBef>
              <a:defRPr sz="2100">
                <a:latin typeface="Arial"/>
                <a:ea typeface="Arial"/>
                <a:cs typeface="Arial"/>
                <a:sym typeface="Arial"/>
              </a:defRPr>
            </a:pP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7" invalidUrl="" action="" tgtFrame="" tooltip="" history="1" highlightClick="0" endSnd="0"/>
              </a:rPr>
              <a:t>MA.1.NSO.1.1</a:t>
            </a:r>
            <a:r>
              <a:t>. Starting at a given number, count forward and backwards within 120 by ones. Skip count by 2s to 20 and by 5s to 100.</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8" invalidUrl="" action="" tgtFrame="" tooltip="" history="1" highlightClick="0" endSnd="0"/>
              </a:rPr>
              <a:t>MA.K.NSO.1.2</a:t>
            </a:r>
            <a:r>
              <a:t>  Given a number from 0 to 20, count out that many objects.</a:t>
            </a: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19" invalidUrl="" action="" tgtFrame="" tooltip="" history="1" highlightClick="0" endSnd="0"/>
              </a:rPr>
              <a:t>MA.K.NSO.2.1</a:t>
            </a:r>
            <a:r>
              <a:t>. Recite the number names to 100 by ones and by tens. Starting at a given number, count forward within 100 and backward within 20.</a:t>
            </a:r>
          </a:p>
          <a:p>
            <a:pPr defTabSz="457200">
              <a:spcBef>
                <a:spcPts val="0"/>
              </a:spcBef>
              <a:defRPr sz="2100">
                <a:latin typeface="Arial"/>
                <a:ea typeface="Arial"/>
                <a:cs typeface="Arial"/>
                <a:sym typeface="Arial"/>
              </a:defRPr>
            </a:pPr>
            <a:r>
              <a:t>IMAFS.K.CC.3.6. Identify whether the number of objects in one group is greater than, less than, or equal to the number of objects in another group, e.g., by using matching and counting strategies.</a:t>
            </a:r>
          </a:p>
          <a:p>
            <a:pPr defTabSz="457200">
              <a:spcBef>
                <a:spcPts val="0"/>
              </a:spcBef>
              <a:defRPr sz="2100">
                <a:latin typeface="Arial"/>
                <a:ea typeface="Arial"/>
                <a:cs typeface="Arial"/>
                <a:sym typeface="Arial"/>
              </a:defRPr>
            </a:pPr>
            <a:r>
              <a:t>MAFS.K.CC.1.3 Read and write numerals from 0 to 20. Represent a number of objects with a written numeral 0–20 (with 0 representing a count of no objects).</a:t>
            </a:r>
          </a:p>
          <a:p>
            <a:pPr defTabSz="457200">
              <a:spcBef>
                <a:spcPts val="0"/>
              </a:spcBef>
              <a:defRPr sz="2100">
                <a:latin typeface="Arial"/>
                <a:ea typeface="Arial"/>
                <a:cs typeface="Arial"/>
                <a:sym typeface="Arial"/>
              </a:defRPr>
            </a:pPr>
          </a:p>
          <a:p>
            <a:pPr defTabSz="457200">
              <a:spcBef>
                <a:spcPts val="0"/>
              </a:spcBef>
              <a:defRPr sz="2100">
                <a:uFill>
                  <a:solidFill>
                    <a:srgbClr val="333333"/>
                  </a:solidFill>
                </a:uFill>
                <a:latin typeface="Arial"/>
                <a:ea typeface="Arial"/>
                <a:cs typeface="Arial"/>
                <a:sym typeface="Arial"/>
              </a:defRPr>
            </a:pPr>
            <a:r>
              <a:rPr u="sng">
                <a:uFill>
                  <a:solidFill>
                    <a:srgbClr val="0000FF"/>
                  </a:solidFill>
                </a:uFill>
                <a:hlinkClick r:id="rId20" invalidUrl="" action="" tgtFrame="" tooltip="" history="1" highlightClick="0" endSnd="0"/>
              </a:rPr>
              <a:t>SS.K.E.1.1</a:t>
            </a:r>
            <a:r>
              <a:t> Describe different kinds of jobs that people do and the tools or equipment used.</a:t>
            </a:r>
          </a:p>
          <a:p>
            <a:pPr defTabSz="457200">
              <a:spcBef>
                <a:spcPts val="0"/>
              </a:spcBef>
              <a:defRPr sz="2100">
                <a:latin typeface="Arial"/>
                <a:ea typeface="Arial"/>
                <a:cs typeface="Arial"/>
                <a:sym typeface="Arial"/>
              </a:defRPr>
            </a:pPr>
          </a:p>
          <a:p>
            <a:pPr defTabSz="457200">
              <a:spcBef>
                <a:spcPts val="0"/>
              </a:spcBef>
              <a:defRPr sz="2100">
                <a:latin typeface="Arial"/>
                <a:ea typeface="Arial"/>
                <a:cs typeface="Arial"/>
                <a:sym typeface="Arial"/>
              </a:defRPr>
            </a:pPr>
            <a:r>
              <a:t>G.K12.1.3.1b Skill Development - Understand: Compare and contrast job descriptions, methods of working, and challenges faced by various practicing professionals to determine relevance to personal needs and goals.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CD591A"/>
            </a:gs>
            <a:gs pos="100000">
              <a:srgbClr val="FFBD16"/>
            </a:gs>
          </a:gsLst>
          <a:lin ang="12998470" scaled="0"/>
        </a:gradFill>
      </p:bgPr>
    </p:bg>
    <p:spTree>
      <p:nvGrpSpPr>
        <p:cNvPr id="1" name=""/>
        <p:cNvGrpSpPr/>
        <p:nvPr/>
      </p:nvGrpSpPr>
      <p:grpSpPr>
        <a:xfrm>
          <a:off x="0" y="0"/>
          <a:ext cx="0" cy="0"/>
          <a:chOff x="0" y="0"/>
          <a:chExt cx="0" cy="0"/>
        </a:xfrm>
      </p:grpSpPr>
      <p:sp>
        <p:nvSpPr>
          <p:cNvPr id="152" name="Additional Resources"/>
          <p:cNvSpPr txBox="1"/>
          <p:nvPr>
            <p:ph type="title"/>
          </p:nvPr>
        </p:nvSpPr>
        <p:spPr>
          <a:xfrm>
            <a:off x="4659205" y="1168474"/>
            <a:ext cx="15065590" cy="1295401"/>
          </a:xfrm>
          <a:prstGeom prst="rect">
            <a:avLst/>
          </a:prstGeom>
        </p:spPr>
        <p:txBody>
          <a:bodyPr/>
          <a:lstStyle>
            <a:lvl1pPr>
              <a:defRPr b="1" spc="-45" sz="4600">
                <a:latin typeface="Arial"/>
                <a:ea typeface="Arial"/>
                <a:cs typeface="Arial"/>
                <a:sym typeface="Arial"/>
              </a:defRPr>
            </a:lvl1pPr>
          </a:lstStyle>
          <a:p>
            <a:pPr/>
            <a:r>
              <a:t>Additional Resources</a:t>
            </a:r>
          </a:p>
        </p:txBody>
      </p:sp>
      <p:sp>
        <p:nvSpPr>
          <p:cNvPr id="153" name="www.firstchurchpo.org"/>
          <p:cNvSpPr txBox="1"/>
          <p:nvPr/>
        </p:nvSpPr>
        <p:spPr>
          <a:xfrm>
            <a:off x="289783" y="15772753"/>
            <a:ext cx="2837335" cy="39726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400">
              <a:lnSpc>
                <a:spcPct val="90000"/>
              </a:lnSpc>
              <a:spcBef>
                <a:spcPts val="0"/>
              </a:spcBef>
              <a:defRPr sz="2200" u="sng">
                <a:latin typeface="Arial"/>
                <a:ea typeface="Arial"/>
                <a:cs typeface="Arial"/>
                <a:sym typeface="Arial"/>
                <a:hlinkClick r:id="rId2" invalidUrl="" action="" tgtFrame="" tooltip="" history="1" highlightClick="0" endSnd="0"/>
              </a:defRPr>
            </a:lvl1pPr>
          </a:lstStyle>
          <a:p>
            <a:pPr>
              <a:defRPr u="none"/>
            </a:pPr>
            <a:r>
              <a:rPr u="sng">
                <a:hlinkClick r:id="rId2" invalidUrl="" action="" tgtFrame="" tooltip="" history="1" highlightClick="0" endSnd="0"/>
              </a:rPr>
              <a:t>www.firstchurchpo.org</a:t>
            </a:r>
          </a:p>
        </p:txBody>
      </p:sp>
      <p:sp>
        <p:nvSpPr>
          <p:cNvPr id="154" name="How Big Could Your Pumpkin Grow? by Wendell Minor"/>
          <p:cNvSpPr txBox="1"/>
          <p:nvPr/>
        </p:nvSpPr>
        <p:spPr>
          <a:xfrm>
            <a:off x="316534" y="4221385"/>
            <a:ext cx="4481246" cy="7774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spcBef>
                <a:spcPts val="3200"/>
              </a:spcBef>
              <a:defRPr sz="2400" u="sng">
                <a:solidFill>
                  <a:srgbClr val="5487AB"/>
                </a:solidFill>
                <a:uFill>
                  <a:solidFill>
                    <a:srgbClr val="5487AB"/>
                  </a:solidFill>
                </a:uFill>
                <a:latin typeface="Arial"/>
                <a:ea typeface="Arial"/>
                <a:cs typeface="Arial"/>
                <a:sym typeface="Arial"/>
              </a:defRPr>
            </a:pPr>
            <a:r>
              <a:rPr>
                <a:hlinkClick r:id="rId3" invalidUrl="" action="" tgtFrame="" tooltip="" history="1" highlightClick="0" endSnd="0"/>
              </a:rPr>
              <a:t>How Big Could Your Pumpkin Grow?</a:t>
            </a:r>
            <a:r>
              <a:rPr u="none">
                <a:solidFill>
                  <a:srgbClr val="4A5461"/>
                </a:solidFill>
              </a:rPr>
              <a:t> by Wendell Minor</a:t>
            </a:r>
          </a:p>
        </p:txBody>
      </p:sp>
      <p:pic>
        <p:nvPicPr>
          <p:cNvPr id="155" name="Image" descr="Image"/>
          <p:cNvPicPr>
            <a:picLocks noChangeAspect="1"/>
          </p:cNvPicPr>
          <p:nvPr/>
        </p:nvPicPr>
        <p:blipFill>
          <a:blip r:embed="rId4">
            <a:extLst/>
          </a:blip>
          <a:stretch>
            <a:fillRect/>
          </a:stretch>
        </p:blipFill>
        <p:spPr>
          <a:xfrm>
            <a:off x="304800" y="5410600"/>
            <a:ext cx="4775200" cy="4775201"/>
          </a:xfrm>
          <a:prstGeom prst="rect">
            <a:avLst/>
          </a:prstGeom>
          <a:ln w="12700">
            <a:miter lim="400000"/>
          </a:ln>
        </p:spPr>
      </p:pic>
      <p:sp>
        <p:nvSpPr>
          <p:cNvPr id="156" name="How Many Seeds In A Pumpkin? by Margaret McNamara"/>
          <p:cNvSpPr txBox="1"/>
          <p:nvPr/>
        </p:nvSpPr>
        <p:spPr>
          <a:xfrm>
            <a:off x="6452768" y="4214391"/>
            <a:ext cx="4775201" cy="80570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spcBef>
                <a:spcPts val="3200"/>
              </a:spcBef>
              <a:defRPr sz="2400" u="sng">
                <a:solidFill>
                  <a:srgbClr val="5487AB"/>
                </a:solidFill>
                <a:uFill>
                  <a:solidFill>
                    <a:srgbClr val="5487AB"/>
                  </a:solidFill>
                </a:uFill>
              </a:defRPr>
            </a:pPr>
            <a:r>
              <a:rPr>
                <a:latin typeface="Arial"/>
                <a:ea typeface="Arial"/>
                <a:cs typeface="Arial"/>
                <a:sym typeface="Arial"/>
                <a:hlinkClick r:id="rId5" invalidUrl="" action="" tgtFrame="" tooltip="" history="1" highlightClick="0" endSnd="0"/>
              </a:rPr>
              <a:t>How Many Seeds In A Pumpkin?</a:t>
            </a:r>
            <a:r>
              <a:rPr u="none">
                <a:solidFill>
                  <a:srgbClr val="4A5461"/>
                </a:solidFill>
              </a:rPr>
              <a:t> by Margaret McNamara</a:t>
            </a:r>
          </a:p>
        </p:txBody>
      </p:sp>
      <p:pic>
        <p:nvPicPr>
          <p:cNvPr id="157" name="Image" descr="Image"/>
          <p:cNvPicPr>
            <a:picLocks noChangeAspect="1"/>
          </p:cNvPicPr>
          <p:nvPr/>
        </p:nvPicPr>
        <p:blipFill>
          <a:blip r:embed="rId6">
            <a:extLst/>
          </a:blip>
          <a:stretch>
            <a:fillRect/>
          </a:stretch>
        </p:blipFill>
        <p:spPr>
          <a:xfrm>
            <a:off x="6487159" y="5043411"/>
            <a:ext cx="4481246" cy="5509728"/>
          </a:xfrm>
          <a:prstGeom prst="rect">
            <a:avLst/>
          </a:prstGeom>
          <a:ln w="12700">
            <a:miter lim="400000"/>
          </a:ln>
        </p:spPr>
      </p:pic>
      <p:pic>
        <p:nvPicPr>
          <p:cNvPr id="158" name="Image" descr="Image"/>
          <p:cNvPicPr>
            <a:picLocks noChangeAspect="1"/>
          </p:cNvPicPr>
          <p:nvPr/>
        </p:nvPicPr>
        <p:blipFill>
          <a:blip r:embed="rId7">
            <a:extLst/>
          </a:blip>
          <a:stretch>
            <a:fillRect/>
          </a:stretch>
        </p:blipFill>
        <p:spPr>
          <a:xfrm>
            <a:off x="12375563" y="4936564"/>
            <a:ext cx="4574804" cy="5723273"/>
          </a:xfrm>
          <a:prstGeom prst="rect">
            <a:avLst/>
          </a:prstGeom>
          <a:ln w="12700">
            <a:miter lim="400000"/>
          </a:ln>
        </p:spPr>
      </p:pic>
      <p:sp>
        <p:nvSpPr>
          <p:cNvPr id="159" name="See, Sprout, Pumpkin, Pie by Jill Esbaum"/>
          <p:cNvSpPr txBox="1"/>
          <p:nvPr/>
        </p:nvSpPr>
        <p:spPr>
          <a:xfrm>
            <a:off x="12356815" y="4221385"/>
            <a:ext cx="3799501" cy="7774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spcBef>
                <a:spcPts val="3200"/>
              </a:spcBef>
              <a:defRPr sz="2400" u="sng">
                <a:solidFill>
                  <a:srgbClr val="5487AB"/>
                </a:solidFill>
                <a:uFill>
                  <a:solidFill>
                    <a:srgbClr val="5487AB"/>
                  </a:solidFill>
                </a:uFill>
                <a:latin typeface="Arial"/>
                <a:ea typeface="Arial"/>
                <a:cs typeface="Arial"/>
                <a:sym typeface="Arial"/>
              </a:defRPr>
            </a:pPr>
            <a:r>
              <a:rPr>
                <a:hlinkClick r:id="rId8" invalidUrl="" action="" tgtFrame="" tooltip="" history="1" highlightClick="0" endSnd="0"/>
              </a:rPr>
              <a:t>See, Sprout, Pumpkin, Pie</a:t>
            </a:r>
            <a:r>
              <a:rPr u="none">
                <a:solidFill>
                  <a:srgbClr val="4A5461"/>
                </a:solidFill>
              </a:rPr>
              <a:t> by Jill Esbaum</a:t>
            </a:r>
          </a:p>
        </p:txBody>
      </p:sp>
      <p:sp>
        <p:nvSpPr>
          <p:cNvPr id="160" name="The Pumpkin Book by Gail Gibbons"/>
          <p:cNvSpPr txBox="1"/>
          <p:nvPr/>
        </p:nvSpPr>
        <p:spPr>
          <a:xfrm>
            <a:off x="18408815" y="4207967"/>
            <a:ext cx="2991816" cy="80426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spcBef>
                <a:spcPts val="3200"/>
              </a:spcBef>
              <a:defRPr sz="2400" u="sng">
                <a:solidFill>
                  <a:srgbClr val="5487AB"/>
                </a:solidFill>
                <a:uFill>
                  <a:solidFill>
                    <a:srgbClr val="5487AB"/>
                  </a:solidFill>
                </a:uFill>
              </a:defRPr>
            </a:pPr>
            <a:r>
              <a:rPr>
                <a:hlinkClick r:id="rId9" invalidUrl="" action="" tgtFrame="" tooltip="" history="1" highlightClick="0" endSnd="0"/>
              </a:rPr>
              <a:t>The Pumpkin Book</a:t>
            </a:r>
            <a:r>
              <a:rPr u="none">
                <a:solidFill>
                  <a:srgbClr val="4A5461"/>
                </a:solidFill>
              </a:rPr>
              <a:t> by Gail Gibbons</a:t>
            </a:r>
          </a:p>
        </p:txBody>
      </p:sp>
      <p:pic>
        <p:nvPicPr>
          <p:cNvPr id="161" name="Image" descr="Image"/>
          <p:cNvPicPr>
            <a:picLocks noChangeAspect="1"/>
          </p:cNvPicPr>
          <p:nvPr/>
        </p:nvPicPr>
        <p:blipFill>
          <a:blip r:embed="rId10">
            <a:extLst/>
          </a:blip>
          <a:stretch>
            <a:fillRect/>
          </a:stretch>
        </p:blipFill>
        <p:spPr>
          <a:xfrm>
            <a:off x="18523204" y="5159321"/>
            <a:ext cx="5215234" cy="542124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4" name="537d8ef30703a703c6479d1148f88ed8.jpg" descr="537d8ef30703a703c6479d1148f88ed8.jpg"/>
          <p:cNvPicPr>
            <a:picLocks noChangeAspect="1"/>
          </p:cNvPicPr>
          <p:nvPr/>
        </p:nvPicPr>
        <p:blipFill>
          <a:blip r:embed="rId3">
            <a:extLst/>
          </a:blip>
          <a:srcRect l="14588" t="0" r="0" b="0"/>
          <a:stretch>
            <a:fillRect/>
          </a:stretch>
        </p:blipFill>
        <p:spPr>
          <a:xfrm>
            <a:off x="8799394" y="11177738"/>
            <a:ext cx="2885305" cy="2150118"/>
          </a:xfrm>
          <a:prstGeom prst="rect">
            <a:avLst/>
          </a:prstGeom>
          <a:ln w="88900">
            <a:solidFill>
              <a:srgbClr val="000000"/>
            </a:solidFill>
            <a:miter lim="400000"/>
          </a:ln>
        </p:spPr>
      </p:pic>
      <p:pic>
        <p:nvPicPr>
          <p:cNvPr id="165" name="Unknown.jpeg" descr="Unknown.jpeg"/>
          <p:cNvPicPr>
            <a:picLocks noChangeAspect="1"/>
          </p:cNvPicPr>
          <p:nvPr/>
        </p:nvPicPr>
        <p:blipFill>
          <a:blip r:embed="rId4">
            <a:extLst/>
          </a:blip>
          <a:srcRect l="0" t="0" r="0" b="0"/>
          <a:stretch>
            <a:fillRect/>
          </a:stretch>
        </p:blipFill>
        <p:spPr>
          <a:xfrm>
            <a:off x="16599253" y="11249400"/>
            <a:ext cx="2885305" cy="2161194"/>
          </a:xfrm>
          <a:prstGeom prst="rect">
            <a:avLst/>
          </a:prstGeom>
          <a:ln w="88900">
            <a:solidFill>
              <a:srgbClr val="000000"/>
            </a:solidFill>
            <a:miter lim="400000"/>
          </a:ln>
        </p:spPr>
      </p:pic>
      <p:pic>
        <p:nvPicPr>
          <p:cNvPr id="166" name="Unknown.jpeg" descr="Unknown.jpeg"/>
          <p:cNvPicPr>
            <a:picLocks noChangeAspect="1"/>
          </p:cNvPicPr>
          <p:nvPr/>
        </p:nvPicPr>
        <p:blipFill>
          <a:blip r:embed="rId5">
            <a:extLst/>
          </a:blip>
          <a:srcRect l="11661" t="0" r="0" b="0"/>
          <a:stretch>
            <a:fillRect/>
          </a:stretch>
        </p:blipFill>
        <p:spPr>
          <a:xfrm>
            <a:off x="4907079" y="11088743"/>
            <a:ext cx="2885305" cy="2173512"/>
          </a:xfrm>
          <a:prstGeom prst="rect">
            <a:avLst/>
          </a:prstGeom>
          <a:ln w="88900">
            <a:solidFill>
              <a:srgbClr val="000000"/>
            </a:solidFill>
            <a:miter lim="400000"/>
          </a:ln>
        </p:spPr>
      </p:pic>
      <p:pic>
        <p:nvPicPr>
          <p:cNvPr id="167" name="Unknown.jpeg" descr="Unknown.jpeg"/>
          <p:cNvPicPr>
            <a:picLocks noChangeAspect="1"/>
          </p:cNvPicPr>
          <p:nvPr/>
        </p:nvPicPr>
        <p:blipFill>
          <a:blip r:embed="rId6">
            <a:extLst/>
          </a:blip>
          <a:srcRect l="0" t="0" r="0" b="0"/>
          <a:stretch>
            <a:fillRect/>
          </a:stretch>
        </p:blipFill>
        <p:spPr>
          <a:xfrm>
            <a:off x="999536" y="11172182"/>
            <a:ext cx="2885305" cy="2161194"/>
          </a:xfrm>
          <a:prstGeom prst="rect">
            <a:avLst/>
          </a:prstGeom>
          <a:ln w="88900">
            <a:solidFill>
              <a:srgbClr val="000000"/>
            </a:solidFill>
            <a:miter lim="400000"/>
          </a:ln>
        </p:spPr>
      </p:pic>
      <p:pic>
        <p:nvPicPr>
          <p:cNvPr id="168" name="PumpkinPlant_GI-655671816_vavlt-jpg.jpg" descr="PumpkinPlant_GI-655671816_vavlt-jpg.jpg"/>
          <p:cNvPicPr>
            <a:picLocks noChangeAspect="1"/>
          </p:cNvPicPr>
          <p:nvPr/>
        </p:nvPicPr>
        <p:blipFill>
          <a:blip r:embed="rId7">
            <a:extLst/>
          </a:blip>
          <a:srcRect l="11381" t="0" r="0" b="0"/>
          <a:stretch>
            <a:fillRect/>
          </a:stretch>
        </p:blipFill>
        <p:spPr>
          <a:xfrm>
            <a:off x="20499182" y="11242490"/>
            <a:ext cx="2885305" cy="2172555"/>
          </a:xfrm>
          <a:prstGeom prst="rect">
            <a:avLst/>
          </a:prstGeom>
          <a:ln w="88900">
            <a:solidFill>
              <a:srgbClr val="000000"/>
            </a:solidFill>
            <a:miter lim="400000"/>
          </a:ln>
        </p:spPr>
      </p:pic>
      <p:pic>
        <p:nvPicPr>
          <p:cNvPr id="169" name="71f9637d0d1cb6fde93170036c872015.jpg" descr="71f9637d0d1cb6fde93170036c872015.jpg"/>
          <p:cNvPicPr>
            <a:picLocks noChangeAspect="1"/>
          </p:cNvPicPr>
          <p:nvPr/>
        </p:nvPicPr>
        <p:blipFill>
          <a:blip r:embed="rId8">
            <a:extLst/>
          </a:blip>
          <a:srcRect l="0" t="15016" r="6990" b="15016"/>
          <a:stretch>
            <a:fillRect/>
          </a:stretch>
        </p:blipFill>
        <p:spPr>
          <a:xfrm>
            <a:off x="12699324" y="11177738"/>
            <a:ext cx="2885305" cy="2170515"/>
          </a:xfrm>
          <a:prstGeom prst="rect">
            <a:avLst/>
          </a:prstGeom>
          <a:ln w="88900">
            <a:solidFill>
              <a:srgbClr val="000000"/>
            </a:solidFill>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1" name="537d8ef30703a703c6479d1148f88ed8.jpg" descr="537d8ef30703a703c6479d1148f88ed8.jpg"/>
          <p:cNvPicPr>
            <a:picLocks noChangeAspect="1"/>
          </p:cNvPicPr>
          <p:nvPr/>
        </p:nvPicPr>
        <p:blipFill>
          <a:blip r:embed="rId3">
            <a:extLst/>
          </a:blip>
          <a:srcRect l="14588" t="0" r="0" b="0"/>
          <a:stretch>
            <a:fillRect/>
          </a:stretch>
        </p:blipFill>
        <p:spPr>
          <a:xfrm>
            <a:off x="42921" y="4819506"/>
            <a:ext cx="2521287" cy="1878854"/>
          </a:xfrm>
          <a:prstGeom prst="rect">
            <a:avLst/>
          </a:prstGeom>
          <a:ln w="88900">
            <a:solidFill>
              <a:srgbClr val="000000"/>
            </a:solidFill>
            <a:miter lim="400000"/>
          </a:ln>
        </p:spPr>
      </p:pic>
      <p:pic>
        <p:nvPicPr>
          <p:cNvPr id="172" name="Unknown.jpeg" descr="Unknown.jpeg"/>
          <p:cNvPicPr>
            <a:picLocks noChangeAspect="1"/>
          </p:cNvPicPr>
          <p:nvPr/>
        </p:nvPicPr>
        <p:blipFill>
          <a:blip r:embed="rId4">
            <a:extLst/>
          </a:blip>
          <a:stretch>
            <a:fillRect/>
          </a:stretch>
        </p:blipFill>
        <p:spPr>
          <a:xfrm>
            <a:off x="35778" y="9129348"/>
            <a:ext cx="2535680" cy="1899313"/>
          </a:xfrm>
          <a:prstGeom prst="rect">
            <a:avLst/>
          </a:prstGeom>
          <a:ln w="88900">
            <a:solidFill>
              <a:srgbClr val="000000"/>
            </a:solidFill>
            <a:miter lim="400000"/>
          </a:ln>
        </p:spPr>
      </p:pic>
      <p:pic>
        <p:nvPicPr>
          <p:cNvPr id="173" name="Unknown.jpeg" descr="Unknown.jpeg"/>
          <p:cNvPicPr>
            <a:picLocks noChangeAspect="1"/>
          </p:cNvPicPr>
          <p:nvPr/>
        </p:nvPicPr>
        <p:blipFill>
          <a:blip r:embed="rId5">
            <a:extLst/>
          </a:blip>
          <a:srcRect l="11661" t="0" r="0" b="0"/>
          <a:stretch>
            <a:fillRect/>
          </a:stretch>
        </p:blipFill>
        <p:spPr>
          <a:xfrm>
            <a:off x="56613" y="2654266"/>
            <a:ext cx="2494044" cy="1878774"/>
          </a:xfrm>
          <a:prstGeom prst="rect">
            <a:avLst/>
          </a:prstGeom>
          <a:ln w="88900">
            <a:solidFill>
              <a:srgbClr val="000000"/>
            </a:solidFill>
            <a:miter lim="400000"/>
          </a:ln>
        </p:spPr>
      </p:pic>
      <p:pic>
        <p:nvPicPr>
          <p:cNvPr id="174" name="Unknown.jpeg" descr="Unknown.jpeg"/>
          <p:cNvPicPr>
            <a:picLocks noChangeAspect="1"/>
          </p:cNvPicPr>
          <p:nvPr/>
        </p:nvPicPr>
        <p:blipFill>
          <a:blip r:embed="rId6">
            <a:extLst/>
          </a:blip>
          <a:stretch>
            <a:fillRect/>
          </a:stretch>
        </p:blipFill>
        <p:spPr>
          <a:xfrm>
            <a:off x="49470" y="520381"/>
            <a:ext cx="2493775" cy="1867925"/>
          </a:xfrm>
          <a:prstGeom prst="rect">
            <a:avLst/>
          </a:prstGeom>
          <a:ln w="88900">
            <a:solidFill>
              <a:srgbClr val="000000"/>
            </a:solidFill>
            <a:miter lim="400000"/>
          </a:ln>
        </p:spPr>
      </p:pic>
      <p:pic>
        <p:nvPicPr>
          <p:cNvPr id="175" name="PumpkinPlant_GI-655671816_vavlt-jpg.jpg" descr="PumpkinPlant_GI-655671816_vavlt-jpg.jpg"/>
          <p:cNvPicPr>
            <a:picLocks noChangeAspect="1"/>
          </p:cNvPicPr>
          <p:nvPr/>
        </p:nvPicPr>
        <p:blipFill>
          <a:blip r:embed="rId7">
            <a:extLst/>
          </a:blip>
          <a:srcRect l="11381" t="0" r="0" b="0"/>
          <a:stretch>
            <a:fillRect/>
          </a:stretch>
        </p:blipFill>
        <p:spPr>
          <a:xfrm>
            <a:off x="41135" y="11294587"/>
            <a:ext cx="2524751" cy="1901068"/>
          </a:xfrm>
          <a:prstGeom prst="rect">
            <a:avLst/>
          </a:prstGeom>
          <a:ln w="88900">
            <a:solidFill>
              <a:srgbClr val="000000"/>
            </a:solidFill>
            <a:miter lim="400000"/>
          </a:ln>
        </p:spPr>
      </p:pic>
      <p:pic>
        <p:nvPicPr>
          <p:cNvPr id="176" name="71f9637d0d1cb6fde93170036c872015.jpg" descr="71f9637d0d1cb6fde93170036c872015.jpg"/>
          <p:cNvPicPr>
            <a:picLocks noChangeAspect="1"/>
          </p:cNvPicPr>
          <p:nvPr/>
        </p:nvPicPr>
        <p:blipFill>
          <a:blip r:embed="rId8">
            <a:extLst/>
          </a:blip>
          <a:srcRect l="0" t="15016" r="6990" b="15016"/>
          <a:stretch>
            <a:fillRect/>
          </a:stretch>
        </p:blipFill>
        <p:spPr>
          <a:xfrm>
            <a:off x="41135" y="6964108"/>
            <a:ext cx="2524785" cy="1899308"/>
          </a:xfrm>
          <a:prstGeom prst="rect">
            <a:avLst/>
          </a:prstGeom>
          <a:ln w="88900">
            <a:solidFill>
              <a:srgbClr val="000000"/>
            </a:solidFill>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eed"/>
          <p:cNvSpPr txBox="1"/>
          <p:nvPr/>
        </p:nvSpPr>
        <p:spPr>
          <a:xfrm>
            <a:off x="3897168" y="7047100"/>
            <a:ext cx="1597470" cy="82725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2438400">
              <a:lnSpc>
                <a:spcPct val="90000"/>
              </a:lnSpc>
              <a:spcBef>
                <a:spcPts val="0"/>
              </a:spcBef>
              <a:defRPr sz="2500">
                <a:latin typeface="Arial"/>
                <a:ea typeface="Arial"/>
                <a:cs typeface="Arial"/>
                <a:sym typeface="Arial"/>
              </a:defRPr>
            </a:lvl1pPr>
          </a:lstStyle>
          <a:p>
            <a:pPr/>
            <a:r>
              <a:t>Seed</a:t>
            </a:r>
          </a:p>
        </p:txBody>
      </p:sp>
      <p:sp>
        <p:nvSpPr>
          <p:cNvPr id="179" name="Vine"/>
          <p:cNvSpPr txBox="1"/>
          <p:nvPr/>
        </p:nvSpPr>
        <p:spPr>
          <a:xfrm>
            <a:off x="3611418" y="6284046"/>
            <a:ext cx="1597470" cy="82725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2438400">
              <a:lnSpc>
                <a:spcPct val="90000"/>
              </a:lnSpc>
              <a:spcBef>
                <a:spcPts val="0"/>
              </a:spcBef>
              <a:defRPr sz="2500">
                <a:latin typeface="Arial"/>
                <a:ea typeface="Arial"/>
                <a:cs typeface="Arial"/>
                <a:sym typeface="Arial"/>
              </a:defRPr>
            </a:lvl1pPr>
          </a:lstStyle>
          <a:p>
            <a:pPr/>
            <a:r>
              <a:t>Vine</a:t>
            </a:r>
          </a:p>
        </p:txBody>
      </p:sp>
      <p:sp>
        <p:nvSpPr>
          <p:cNvPr id="180" name="Flower"/>
          <p:cNvSpPr txBox="1"/>
          <p:nvPr/>
        </p:nvSpPr>
        <p:spPr>
          <a:xfrm>
            <a:off x="3611418" y="5390606"/>
            <a:ext cx="1597470" cy="82725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2438400">
              <a:lnSpc>
                <a:spcPct val="90000"/>
              </a:lnSpc>
              <a:spcBef>
                <a:spcPts val="0"/>
              </a:spcBef>
              <a:defRPr sz="2500">
                <a:latin typeface="Arial"/>
                <a:ea typeface="Arial"/>
                <a:cs typeface="Arial"/>
                <a:sym typeface="Arial"/>
              </a:defRPr>
            </a:lvl1pPr>
          </a:lstStyle>
          <a:p>
            <a:pPr/>
            <a:r>
              <a:t>Flower</a:t>
            </a:r>
          </a:p>
        </p:txBody>
      </p:sp>
      <p:sp>
        <p:nvSpPr>
          <p:cNvPr id="181" name="Green Pumpkin"/>
          <p:cNvSpPr txBox="1"/>
          <p:nvPr/>
        </p:nvSpPr>
        <p:spPr>
          <a:xfrm>
            <a:off x="943017" y="7047100"/>
            <a:ext cx="3076648" cy="82725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2438400">
              <a:lnSpc>
                <a:spcPct val="90000"/>
              </a:lnSpc>
              <a:spcBef>
                <a:spcPts val="0"/>
              </a:spcBef>
              <a:defRPr sz="2500">
                <a:latin typeface="Arial"/>
                <a:ea typeface="Arial"/>
                <a:cs typeface="Arial"/>
                <a:sym typeface="Arial"/>
              </a:defRPr>
            </a:lvl1pPr>
          </a:lstStyle>
          <a:p>
            <a:pPr/>
            <a:r>
              <a:t>Green Pumpkin</a:t>
            </a:r>
          </a:p>
        </p:txBody>
      </p:sp>
      <p:sp>
        <p:nvSpPr>
          <p:cNvPr id="182" name="Orange Pumpkin"/>
          <p:cNvSpPr txBox="1"/>
          <p:nvPr/>
        </p:nvSpPr>
        <p:spPr>
          <a:xfrm>
            <a:off x="1589109" y="4750888"/>
            <a:ext cx="3404087" cy="82725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2438400">
              <a:lnSpc>
                <a:spcPct val="90000"/>
              </a:lnSpc>
              <a:spcBef>
                <a:spcPts val="0"/>
              </a:spcBef>
              <a:defRPr sz="2500">
                <a:latin typeface="Arial"/>
                <a:ea typeface="Arial"/>
                <a:cs typeface="Arial"/>
                <a:sym typeface="Arial"/>
              </a:defRPr>
            </a:lvl1pPr>
          </a:lstStyle>
          <a:p>
            <a:pPr/>
            <a:r>
              <a:t>Orange Pumpkin</a:t>
            </a:r>
          </a:p>
        </p:txBody>
      </p:sp>
      <p:sp>
        <p:nvSpPr>
          <p:cNvPr id="183" name="Pumpkin"/>
          <p:cNvSpPr txBox="1"/>
          <p:nvPr/>
        </p:nvSpPr>
        <p:spPr>
          <a:xfrm>
            <a:off x="1325418" y="6284046"/>
            <a:ext cx="1597471" cy="82725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2438400">
              <a:lnSpc>
                <a:spcPct val="90000"/>
              </a:lnSpc>
              <a:spcBef>
                <a:spcPts val="0"/>
              </a:spcBef>
              <a:defRPr sz="2500">
                <a:latin typeface="Arial"/>
                <a:ea typeface="Arial"/>
                <a:cs typeface="Arial"/>
                <a:sym typeface="Arial"/>
              </a:defRPr>
            </a:lvl1pPr>
          </a:lstStyle>
          <a:p>
            <a:pPr/>
            <a:r>
              <a:t>Pumpkin</a:t>
            </a:r>
          </a:p>
        </p:txBody>
      </p:sp>
      <p:sp>
        <p:nvSpPr>
          <p:cNvPr id="184" name="Sprout"/>
          <p:cNvSpPr txBox="1"/>
          <p:nvPr/>
        </p:nvSpPr>
        <p:spPr>
          <a:xfrm>
            <a:off x="1325418" y="5411940"/>
            <a:ext cx="1597471" cy="82725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2438400">
              <a:lnSpc>
                <a:spcPct val="90000"/>
              </a:lnSpc>
              <a:spcBef>
                <a:spcPts val="0"/>
              </a:spcBef>
              <a:defRPr sz="2500">
                <a:latin typeface="Arial"/>
                <a:ea typeface="Arial"/>
                <a:cs typeface="Arial"/>
                <a:sym typeface="Arial"/>
              </a:defRPr>
            </a:lvl1pPr>
          </a:lstStyle>
          <a:p>
            <a:pPr/>
            <a:r>
              <a:t>Sprout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