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notesSlides/notesSlide5.xml" ContentType="application/vnd.openxmlformats-officedocument.presentationml.notesSlide+xml"/>
  <Override PartName="/ppt/media/image15.jpeg" ContentType="image/jpeg"/>
  <Override PartName="/ppt/notesSlides/notesSlide6.xml" ContentType="application/vnd.openxmlformats-officedocument.presentationml.notesSlide+xml"/>
  <Override PartName="/ppt/media/image16.jpeg" ContentType="image/jpeg"/>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7.jpe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8.jpeg" ContentType="image/jpeg"/>
  <Override PartName="/ppt/media/image19.jpeg" ContentType="image/jpeg"/>
  <Override PartName="/ppt/media/image20.jpeg" ContentType="image/jpeg"/>
  <Override PartName="/ppt/media/image21.jpeg" ContentType="image/jpeg"/>
  <Override PartName="/ppt/notesSlides/notesSlide11.xml" ContentType="application/vnd.openxmlformats-officedocument.presentationml.notesSlide+xml"/>
  <Override PartName="/ppt/media/image22.jpeg" ContentType="image/jpeg"/>
  <Override PartName="/ppt/media/image2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1pPr>
    <a:lvl2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2pPr>
    <a:lvl3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3pPr>
    <a:lvl4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4pPr>
    <a:lvl5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5pPr>
    <a:lvl6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6pPr>
    <a:lvl7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7pPr>
    <a:lvl8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8pPr>
    <a:lvl9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b="def" i="def"/>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b="def" i="def"/>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Neue Medium"/>
          <a:ea typeface="Helvetica Neue Medium"/>
          <a:cs typeface="Helvetica Neue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Neue Medium"/>
          <a:ea typeface="Helvetica Neue Medium"/>
          <a:cs typeface="Helvetica Neue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3" name="Shape 143"/>
          <p:cNvSpPr/>
          <p:nvPr>
            <p:ph type="sldImg"/>
          </p:nvPr>
        </p:nvSpPr>
        <p:spPr>
          <a:xfrm>
            <a:off x="1143000" y="685800"/>
            <a:ext cx="4572000" cy="3429000"/>
          </a:xfrm>
          <a:prstGeom prst="rect">
            <a:avLst/>
          </a:prstGeom>
        </p:spPr>
        <p:txBody>
          <a:bodyPr/>
          <a:lstStyle/>
          <a:p>
            <a:pPr/>
          </a:p>
        </p:txBody>
      </p:sp>
      <p:sp>
        <p:nvSpPr>
          <p:cNvPr id="144" name="Shape 14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Shape 150"/>
          <p:cNvSpPr/>
          <p:nvPr>
            <p:ph type="sldImg"/>
          </p:nvPr>
        </p:nvSpPr>
        <p:spPr>
          <a:prstGeom prst="rect">
            <a:avLst/>
          </a:prstGeom>
        </p:spPr>
        <p:txBody>
          <a:bodyPr/>
          <a:lstStyle/>
          <a:p>
            <a:pPr/>
          </a:p>
        </p:txBody>
      </p:sp>
      <p:sp>
        <p:nvSpPr>
          <p:cNvPr id="151" name="Shape 151"/>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hape 162"/>
          <p:cNvSpPr/>
          <p:nvPr>
            <p:ph type="sldImg"/>
          </p:nvPr>
        </p:nvSpPr>
        <p:spPr>
          <a:prstGeom prst="rect">
            <a:avLst/>
          </a:prstGeom>
        </p:spPr>
        <p:txBody>
          <a:bodyPr/>
          <a:lstStyle/>
          <a:p>
            <a:pPr/>
          </a:p>
        </p:txBody>
      </p:sp>
      <p:sp>
        <p:nvSpPr>
          <p:cNvPr id="163" name="Shape 163"/>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Shape 197"/>
          <p:cNvSpPr/>
          <p:nvPr>
            <p:ph type="sldImg"/>
          </p:nvPr>
        </p:nvSpPr>
        <p:spPr>
          <a:prstGeom prst="rect">
            <a:avLst/>
          </a:prstGeom>
        </p:spPr>
        <p:txBody>
          <a:bodyPr/>
          <a:lstStyle/>
          <a:p>
            <a:pPr/>
          </a:p>
        </p:txBody>
      </p:sp>
      <p:sp>
        <p:nvSpPr>
          <p:cNvPr id="198" name="Shape 198"/>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Shape 232"/>
          <p:cNvSpPr/>
          <p:nvPr>
            <p:ph type="sldImg"/>
          </p:nvPr>
        </p:nvSpPr>
        <p:spPr>
          <a:prstGeom prst="rect">
            <a:avLst/>
          </a:prstGeom>
        </p:spPr>
        <p:txBody>
          <a:bodyPr/>
          <a:lstStyle/>
          <a:p>
            <a:pPr/>
          </a:p>
        </p:txBody>
      </p:sp>
      <p:sp>
        <p:nvSpPr>
          <p:cNvPr id="233" name="Shape 233"/>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7" name="Shape 1007"/>
          <p:cNvSpPr/>
          <p:nvPr>
            <p:ph type="sldImg"/>
          </p:nvPr>
        </p:nvSpPr>
        <p:spPr>
          <a:prstGeom prst="rect">
            <a:avLst/>
          </a:prstGeom>
        </p:spPr>
        <p:txBody>
          <a:bodyPr/>
          <a:lstStyle/>
          <a:p>
            <a:pPr/>
          </a:p>
        </p:txBody>
      </p:sp>
      <p:sp>
        <p:nvSpPr>
          <p:cNvPr id="1008" name="Shape 1008"/>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7" name="Shape 1057"/>
          <p:cNvSpPr/>
          <p:nvPr>
            <p:ph type="sldImg"/>
          </p:nvPr>
        </p:nvSpPr>
        <p:spPr>
          <a:prstGeom prst="rect">
            <a:avLst/>
          </a:prstGeom>
        </p:spPr>
        <p:txBody>
          <a:bodyPr/>
          <a:lstStyle/>
          <a:p>
            <a:pPr/>
          </a:p>
        </p:txBody>
      </p:sp>
      <p:sp>
        <p:nvSpPr>
          <p:cNvPr id="1058" name="Shape 1058"/>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2" name="Shape 1352"/>
          <p:cNvSpPr/>
          <p:nvPr>
            <p:ph type="sldImg"/>
          </p:nvPr>
        </p:nvSpPr>
        <p:spPr>
          <a:prstGeom prst="rect">
            <a:avLst/>
          </a:prstGeom>
        </p:spPr>
        <p:txBody>
          <a:bodyPr/>
          <a:lstStyle/>
          <a:p>
            <a:pPr/>
          </a:p>
        </p:txBody>
      </p:sp>
      <p:sp>
        <p:nvSpPr>
          <p:cNvPr id="1353" name="Shape 1353"/>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2" name="Shape 1422"/>
          <p:cNvSpPr/>
          <p:nvPr>
            <p:ph type="sldImg"/>
          </p:nvPr>
        </p:nvSpPr>
        <p:spPr>
          <a:prstGeom prst="rect">
            <a:avLst/>
          </a:prstGeom>
        </p:spPr>
        <p:txBody>
          <a:bodyPr/>
          <a:lstStyle/>
          <a:p>
            <a:pPr/>
          </a:p>
        </p:txBody>
      </p:sp>
      <p:sp>
        <p:nvSpPr>
          <p:cNvPr id="1423" name="Shape 1423"/>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6" name="Shape 1616"/>
          <p:cNvSpPr/>
          <p:nvPr>
            <p:ph type="sldImg"/>
          </p:nvPr>
        </p:nvSpPr>
        <p:spPr>
          <a:prstGeom prst="rect">
            <a:avLst/>
          </a:prstGeom>
        </p:spPr>
        <p:txBody>
          <a:bodyPr/>
          <a:lstStyle/>
          <a:p>
            <a:pPr/>
          </a:p>
        </p:txBody>
      </p:sp>
      <p:sp>
        <p:nvSpPr>
          <p:cNvPr id="1617" name="Shape 1617"/>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4" name="Shape 1634"/>
          <p:cNvSpPr/>
          <p:nvPr>
            <p:ph type="sldImg"/>
          </p:nvPr>
        </p:nvSpPr>
        <p:spPr>
          <a:prstGeom prst="rect">
            <a:avLst/>
          </a:prstGeom>
        </p:spPr>
        <p:txBody>
          <a:bodyPr/>
          <a:lstStyle/>
          <a:p>
            <a:pPr/>
          </a:p>
        </p:txBody>
      </p:sp>
      <p:sp>
        <p:nvSpPr>
          <p:cNvPr id="1635" name="Shape 1635"/>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9" name="Shape 1669"/>
          <p:cNvSpPr/>
          <p:nvPr>
            <p:ph type="sldImg"/>
          </p:nvPr>
        </p:nvSpPr>
        <p:spPr>
          <a:prstGeom prst="rect">
            <a:avLst/>
          </a:prstGeom>
        </p:spPr>
        <p:txBody>
          <a:bodyPr/>
          <a:lstStyle/>
          <a:p>
            <a:pPr/>
          </a:p>
        </p:txBody>
      </p:sp>
      <p:sp>
        <p:nvSpPr>
          <p:cNvPr id="1670" name="Shape 1670"/>
          <p:cNvSpPr/>
          <p:nvPr>
            <p:ph type="body" sz="quarter" idx="1"/>
          </p:nvPr>
        </p:nvSpPr>
        <p:spPr>
          <a:prstGeom prst="rect">
            <a:avLst/>
          </a:prstGeom>
        </p:spPr>
        <p:txBody>
          <a:bodyPr/>
          <a:lstStyle>
            <a:lvl1pPr defTabSz="914400">
              <a:lnSpc>
                <a:spcPct val="100000"/>
              </a:lnSpc>
              <a:defRPr sz="1200"/>
            </a:lvl1pPr>
          </a:lstStyle>
          <a:p>
            <a:pPr/>
            <a:r>
              <a:t>Interactive pieces remain editable and movable in PowerPoint Normal view.</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1778000" y="2298700"/>
            <a:ext cx="20828000" cy="4648200"/>
          </a:xfrm>
          <a:prstGeom prst="rect">
            <a:avLst/>
          </a:prstGeom>
        </p:spPr>
        <p:txBody>
          <a:bodyPr anchor="b"/>
          <a:lstStyle/>
          <a:p>
            <a:pPr/>
            <a:r>
              <a:t>Title Text</a:t>
            </a:r>
          </a:p>
        </p:txBody>
      </p:sp>
      <p:sp>
        <p:nvSpPr>
          <p:cNvPr id="12"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View of beach and sea from a grassy sand dune"/>
          <p:cNvSpPr/>
          <p:nvPr>
            <p:ph type="pic" idx="21"/>
          </p:nvPr>
        </p:nvSpPr>
        <p:spPr>
          <a:xfrm>
            <a:off x="3125967" y="-393700"/>
            <a:ext cx="18135603" cy="12090400"/>
          </a:xfrm>
          <a:prstGeom prst="rect">
            <a:avLst/>
          </a:prstGeom>
        </p:spPr>
        <p:txBody>
          <a:bodyPr lIns="91439" tIns="45719" rIns="91439" bIns="45719" anchor="t">
            <a:noAutofit/>
          </a:bodyPr>
          <a:lstStyle/>
          <a:p>
            <a:pPr/>
          </a:p>
        </p:txBody>
      </p:sp>
      <p:sp>
        <p:nvSpPr>
          <p:cNvPr id="21" name="Title Text"/>
          <p:cNvSpPr txBox="1"/>
          <p:nvPr>
            <p:ph type="title"/>
          </p:nvPr>
        </p:nvSpPr>
        <p:spPr>
          <a:xfrm>
            <a:off x="635000" y="9512300"/>
            <a:ext cx="23114000" cy="2006600"/>
          </a:xfrm>
          <a:prstGeom prst="rect">
            <a:avLst/>
          </a:prstGeom>
        </p:spPr>
        <p:txBody>
          <a:bodyPr anchor="b"/>
          <a:lstStyle/>
          <a:p>
            <a:pPr/>
            <a:r>
              <a:t>Title Text</a:t>
            </a:r>
          </a:p>
        </p:txBody>
      </p:sp>
      <p:sp>
        <p:nvSpPr>
          <p:cNvPr id="22" name="Body Level One…"/>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778000" y="4533900"/>
            <a:ext cx="208280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Heron flying low over a beach with a short fence in the foreground"/>
          <p:cNvSpPr/>
          <p:nvPr>
            <p:ph type="pic" sz="half" idx="21"/>
          </p:nvPr>
        </p:nvSpPr>
        <p:spPr>
          <a:xfrm>
            <a:off x="12827000" y="952500"/>
            <a:ext cx="11468100" cy="11468100"/>
          </a:xfrm>
          <a:prstGeom prst="rect">
            <a:avLst/>
          </a:prstGeom>
        </p:spPr>
        <p:txBody>
          <a:bodyPr lIns="91439" tIns="45719" rIns="91439" bIns="45719" anchor="t">
            <a:noAutofit/>
          </a:bodyPr>
          <a:lstStyle/>
          <a:p>
            <a:pPr/>
          </a:p>
        </p:txBody>
      </p:sp>
      <p:sp>
        <p:nvSpPr>
          <p:cNvPr id="39" name="Title Text"/>
          <p:cNvSpPr txBox="1"/>
          <p:nvPr>
            <p:ph type="title"/>
          </p:nvPr>
        </p:nvSpPr>
        <p:spPr>
          <a:xfrm>
            <a:off x="1651000" y="952500"/>
            <a:ext cx="10223500" cy="55499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Sandy path between two hills leading to the ocean"/>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689100" y="1778000"/>
            <a:ext cx="21005800" cy="101600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Sandy path between two hills leading to the ocean"/>
          <p:cNvSpPr/>
          <p:nvPr>
            <p:ph type="pic" sz="quarter" idx="21"/>
          </p:nvPr>
        </p:nvSpPr>
        <p:spPr>
          <a:xfrm>
            <a:off x="15300325" y="7048500"/>
            <a:ext cx="8324850" cy="5549900"/>
          </a:xfrm>
          <a:prstGeom prst="rect">
            <a:avLst/>
          </a:prstGeom>
        </p:spPr>
        <p:txBody>
          <a:bodyPr lIns="91439" tIns="45719" rIns="91439" bIns="45719" anchor="t">
            <a:noAutofit/>
          </a:bodyPr>
          <a:lstStyle/>
          <a:p>
            <a:pPr/>
          </a:p>
        </p:txBody>
      </p:sp>
      <p:sp>
        <p:nvSpPr>
          <p:cNvPr id="102" name="Heron flying low over a beach with a short fence in the foreground"/>
          <p:cNvSpPr/>
          <p:nvPr>
            <p:ph type="pic" sz="quarter" idx="22"/>
          </p:nvPr>
        </p:nvSpPr>
        <p:spPr>
          <a:xfrm>
            <a:off x="15760700" y="863600"/>
            <a:ext cx="7404100" cy="7404100"/>
          </a:xfrm>
          <a:prstGeom prst="rect">
            <a:avLst/>
          </a:prstGeom>
        </p:spPr>
        <p:txBody>
          <a:bodyPr lIns="91439" tIns="45719" rIns="91439" bIns="45719" anchor="t">
            <a:noAutofit/>
          </a:bodyPr>
          <a:lstStyle/>
          <a:p>
            <a:pPr/>
          </a:p>
        </p:txBody>
      </p:sp>
      <p:sp>
        <p:nvSpPr>
          <p:cNvPr id="103" name="View of beach and sea from a grassy sand dune"/>
          <p:cNvSpPr/>
          <p:nvPr>
            <p:ph type="pic" idx="23"/>
          </p:nvPr>
        </p:nvSpPr>
        <p:spPr>
          <a:xfrm>
            <a:off x="-990600" y="1130300"/>
            <a:ext cx="17202150" cy="11468100"/>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Body Level One…"/>
          <p:cNvSpPr txBox="1"/>
          <p:nvPr>
            <p:ph type="body" sz="quarter" idx="1"/>
          </p:nvPr>
        </p:nvSpPr>
        <p:spPr>
          <a:xfrm>
            <a:off x="2387600" y="8953500"/>
            <a:ext cx="19621500" cy="585521"/>
          </a:xfrm>
          <a:prstGeom prst="rect">
            <a:avLst/>
          </a:prstGeom>
        </p:spPr>
        <p:txBody>
          <a:bodyPr anchor="t"/>
          <a:lstStyle>
            <a:lvl1pPr marL="0" indent="0" algn="ctr">
              <a:spcBef>
                <a:spcPts val="0"/>
              </a:spcBef>
              <a:buSzTx/>
              <a:buNone/>
              <a:defRPr i="1" sz="3200"/>
            </a:lvl1pPr>
            <a:lvl2pPr marL="1025769" indent="-390769" algn="ctr">
              <a:spcBef>
                <a:spcPts val="0"/>
              </a:spcBef>
              <a:defRPr i="1" sz="3200"/>
            </a:lvl2pPr>
            <a:lvl3pPr marL="1660769" indent="-390769" algn="ctr">
              <a:spcBef>
                <a:spcPts val="0"/>
              </a:spcBef>
              <a:defRPr i="1" sz="3200"/>
            </a:lvl3pPr>
            <a:lvl4pPr marL="2295769" indent="-390769" algn="ctr">
              <a:spcBef>
                <a:spcPts val="0"/>
              </a:spcBef>
              <a:defRPr i="1" sz="3200"/>
            </a:lvl4pPr>
            <a:lvl5pPr marL="2930769" indent="-390769" algn="ctr">
              <a:spcBef>
                <a:spcPts val="0"/>
              </a:spcBef>
              <a:defRPr i="1" sz="3200"/>
            </a:lvl5pPr>
          </a:lstStyle>
          <a:p>
            <a:pPr/>
            <a:r>
              <a:t>Body Level One</a:t>
            </a:r>
          </a:p>
          <a:p>
            <a:pPr lvl="1"/>
            <a:r>
              <a:t>Body Level Two</a:t>
            </a:r>
          </a:p>
          <a:p>
            <a:pPr lvl="2"/>
            <a:r>
              <a:t>Body Level Three</a:t>
            </a:r>
          </a:p>
          <a:p>
            <a:pPr lvl="3"/>
            <a:r>
              <a:t>Body Level Four</a:t>
            </a:r>
          </a:p>
          <a:p>
            <a:pPr lvl="4"/>
            <a:r>
              <a:t>Body Level Five</a:t>
            </a:r>
          </a:p>
        </p:txBody>
      </p:sp>
      <p:sp>
        <p:nvSpPr>
          <p:cNvPr id="112" name="“Type a quote here.”"/>
          <p:cNvSpPr txBox="1"/>
          <p:nvPr>
            <p:ph type="body" sz="quarter" idx="21"/>
          </p:nvPr>
        </p:nvSpPr>
        <p:spPr>
          <a:xfrm>
            <a:off x="2387600" y="6076950"/>
            <a:ext cx="19621500" cy="825500"/>
          </a:xfrm>
          <a:prstGeom prst="rect">
            <a:avLst/>
          </a:prstGeom>
        </p:spPr>
        <p:txBody>
          <a:bodyPr/>
          <a:lstStyle/>
          <a:p>
            <a:pPr marL="0" indent="0" algn="ctr">
              <a:spcBef>
                <a:spcPts val="0"/>
              </a:spcBef>
              <a:buSzTx/>
              <a:buNone/>
              <a:defRPr>
                <a:latin typeface="Helvetica Neue Medium"/>
                <a:ea typeface="Helvetica Neue Medium"/>
                <a:cs typeface="Helvetica Neue Medium"/>
                <a:sym typeface="Helvetica Neue Medium"/>
              </a:defRPr>
            </a:pP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View of beach and sea from a grassy sand dune"/>
          <p:cNvSpPr/>
          <p:nvPr>
            <p:ph type="pic" idx="21"/>
          </p:nvPr>
        </p:nvSpPr>
        <p:spPr>
          <a:xfrm>
            <a:off x="-50800" y="-1270000"/>
            <a:ext cx="24485600" cy="16323734"/>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135" name="Slide Title"/>
          <p:cNvSpPr txBox="1"/>
          <p:nvPr>
            <p:ph type="title" hasCustomPrompt="1"/>
          </p:nvPr>
        </p:nvSpPr>
        <p:spPr>
          <a:xfrm>
            <a:off x="3962398" y="2295524"/>
            <a:ext cx="16459203" cy="1295401"/>
          </a:xfrm>
          <a:prstGeom prst="rect">
            <a:avLst/>
          </a:prstGeom>
        </p:spPr>
        <p:txBody>
          <a:bodyPr lIns="38100" tIns="38100" rIns="38100" bIns="38100" anchor="t"/>
          <a:lstStyle>
            <a:lvl1pPr defTabSz="2438400">
              <a:lnSpc>
                <a:spcPct val="80000"/>
              </a:lnSpc>
              <a:defRPr spc="-79" sz="8000">
                <a:latin typeface="Canela Bold"/>
                <a:ea typeface="Canela Bold"/>
                <a:cs typeface="Canela Bold"/>
                <a:sym typeface="Canela Bold"/>
              </a:defRPr>
            </a:lvl1pPr>
          </a:lstStyle>
          <a:p>
            <a:pPr/>
            <a:r>
              <a:t>Slide Title</a:t>
            </a:r>
          </a:p>
        </p:txBody>
      </p:sp>
      <p:sp>
        <p:nvSpPr>
          <p:cNvPr id="136" name="Body Level One…"/>
          <p:cNvSpPr txBox="1"/>
          <p:nvPr>
            <p:ph type="body" sz="quarter" idx="1" hasCustomPrompt="1"/>
          </p:nvPr>
        </p:nvSpPr>
        <p:spPr>
          <a:xfrm>
            <a:off x="3962398" y="3502986"/>
            <a:ext cx="16459204" cy="624461"/>
          </a:xfrm>
          <a:prstGeom prst="rect">
            <a:avLst/>
          </a:prstGeom>
        </p:spPr>
        <p:txBody>
          <a:bodyPr lIns="38100" tIns="38100" rIns="38100" bIns="38100" anchor="t"/>
          <a:lstStyle>
            <a:lvl1pPr marL="0" indent="0">
              <a:spcBef>
                <a:spcPts val="0"/>
              </a:spcBef>
              <a:buSzTx/>
              <a:buNone/>
              <a:defRPr b="1" spc="-22" sz="2200">
                <a:latin typeface="Baskerville"/>
                <a:ea typeface="Baskerville"/>
                <a:cs typeface="Baskerville"/>
                <a:sym typeface="Baskerville"/>
              </a:defRPr>
            </a:lvl1pPr>
            <a:lvl2pPr marL="903653" indent="-268653">
              <a:spcBef>
                <a:spcPts val="0"/>
              </a:spcBef>
              <a:defRPr b="1" spc="-22" sz="2200">
                <a:latin typeface="Baskerville"/>
                <a:ea typeface="Baskerville"/>
                <a:cs typeface="Baskerville"/>
                <a:sym typeface="Baskerville"/>
              </a:defRPr>
            </a:lvl2pPr>
            <a:lvl3pPr marL="1538653" indent="-268653">
              <a:spcBef>
                <a:spcPts val="0"/>
              </a:spcBef>
              <a:defRPr b="1" spc="-22" sz="2200">
                <a:latin typeface="Baskerville"/>
                <a:ea typeface="Baskerville"/>
                <a:cs typeface="Baskerville"/>
                <a:sym typeface="Baskerville"/>
              </a:defRPr>
            </a:lvl3pPr>
            <a:lvl4pPr marL="2173653" indent="-268653">
              <a:spcBef>
                <a:spcPts val="0"/>
              </a:spcBef>
              <a:defRPr b="1" spc="-22" sz="2200">
                <a:latin typeface="Baskerville"/>
                <a:ea typeface="Baskerville"/>
                <a:cs typeface="Baskerville"/>
                <a:sym typeface="Baskerville"/>
              </a:defRPr>
            </a:lvl4pPr>
            <a:lvl5pPr marL="2808653" indent="-268653">
              <a:spcBef>
                <a:spcPts val="0"/>
              </a:spcBef>
              <a:defRPr b="1" spc="-22" sz="2200">
                <a:latin typeface="Baskerville"/>
                <a:ea typeface="Baskerville"/>
                <a:cs typeface="Baskerville"/>
                <a:sym typeface="Baskerville"/>
              </a:defRPr>
            </a:lvl5pPr>
          </a:lstStyle>
          <a:p>
            <a:pPr/>
            <a:r>
              <a:t>Slide Subtitle</a:t>
            </a:r>
          </a:p>
          <a:p>
            <a:pPr lvl="1"/>
            <a:r>
              <a:t/>
            </a:r>
          </a:p>
          <a:p>
            <a:pPr lvl="2"/>
            <a:r>
              <a:t/>
            </a:r>
          </a:p>
          <a:p>
            <a:pPr lvl="3"/>
            <a:r>
              <a:t/>
            </a:r>
          </a:p>
          <a:p>
            <a:pPr lvl="4"/>
            <a:r>
              <a:t/>
            </a:r>
          </a:p>
        </p:txBody>
      </p:sp>
      <p:sp>
        <p:nvSpPr>
          <p:cNvPr id="137" name="Slide Number"/>
          <p:cNvSpPr txBox="1"/>
          <p:nvPr>
            <p:ph type="sldNum" sz="quarter" idx="2"/>
          </p:nvPr>
        </p:nvSpPr>
        <p:spPr>
          <a:xfrm>
            <a:off x="12026963" y="11182732"/>
            <a:ext cx="335789" cy="378715"/>
          </a:xfrm>
          <a:prstGeom prst="rect">
            <a:avLst/>
          </a:prstGeom>
        </p:spPr>
        <p:txBody>
          <a:bodyPr lIns="38100" tIns="38100" rIns="38100" bIns="38100" anchor="b"/>
          <a:lstStyle>
            <a:lvl1pPr defTabSz="584200">
              <a:defRPr sz="1800">
                <a:solidFill>
                  <a:srgbClr val="5E5E5E"/>
                </a:solidFill>
                <a:latin typeface="Graphik"/>
                <a:ea typeface="Graphik"/>
                <a:cs typeface="Graphik"/>
                <a:sym typeface="Graphik"/>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Helvetica Neue Medium"/>
          <a:ea typeface="Helvetica Neue Medium"/>
          <a:cs typeface="Helvetica Neue Medium"/>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5pPr>
      <a:lvl6pPr marL="3761153" marR="0" indent="-586153"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6pPr>
      <a:lvl7pPr marL="4396153" marR="0" indent="-586153"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7pPr>
      <a:lvl8pPr marL="5031153" marR="0" indent="-586153"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8pPr>
      <a:lvl9pPr marL="5666153" marR="0" indent="-586153"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www.cpalms.org/Public/PreviewStandard/Preview/1592" TargetMode="External"/><Relationship Id="rId5" Type="http://schemas.openxmlformats.org/officeDocument/2006/relationships/hyperlink" Target="https://www.cpalms.org/Public/PreviewStandard/Preview/1651" TargetMode="External"/><Relationship Id="rId6" Type="http://schemas.openxmlformats.org/officeDocument/2006/relationships/hyperlink" Target="https://www.cpalms.org/Public/PreviewStandard/Preview/12273" TargetMode="External"/><Relationship Id="rId7" Type="http://schemas.openxmlformats.org/officeDocument/2006/relationships/hyperlink" Target="https://www.cpalms.org/Public/PreviewStandard/Preview/14940" TargetMode="External"/><Relationship Id="rId8" Type="http://schemas.openxmlformats.org/officeDocument/2006/relationships/hyperlink" Target="https://www.cpalms.org/Public/PreviewStandard/Preview/14941" TargetMode="External"/><Relationship Id="rId9" Type="http://schemas.openxmlformats.org/officeDocument/2006/relationships/hyperlink" Target="https://www.cpalms.org/Public/PreviewStandard/Preview/14947" TargetMode="External"/><Relationship Id="rId10" Type="http://schemas.openxmlformats.org/officeDocument/2006/relationships/hyperlink" Target="https://www.cpalms.org/Public/PreviewStandard/Preview/14912" TargetMode="External"/><Relationship Id="rId11" Type="http://schemas.openxmlformats.org/officeDocument/2006/relationships/hyperlink" Target="https://www.cpalms.org/Public/PreviewStandard/Preview/6289" TargetMode="External"/><Relationship Id="rId12" Type="http://schemas.openxmlformats.org/officeDocument/2006/relationships/hyperlink" Target="https://www.cpalms.org/Public/PreviewStandard/Preview/4916" TargetMode="External"/><Relationship Id="rId13" Type="http://schemas.openxmlformats.org/officeDocument/2006/relationships/hyperlink" Target="https://www.cpalms.org/Public/PreviewStandard/Preview/4934" TargetMode="External"/><Relationship Id="rId14" Type="http://schemas.openxmlformats.org/officeDocument/2006/relationships/hyperlink" Target="https://www.cpalms.org/Public/PreviewStandard/Preview/4939" TargetMode="External"/><Relationship Id="rId15" Type="http://schemas.openxmlformats.org/officeDocument/2006/relationships/hyperlink" Target="https://www.cpalms.org/Public/PreviewStandard/Preview/5108" TargetMode="External"/><Relationship Id="rId16" Type="http://schemas.openxmlformats.org/officeDocument/2006/relationships/hyperlink" Target="https://www.cpalms.org/Public/PreviewStandard/Preview/5018" TargetMode="External"/><Relationship Id="rId17" Type="http://schemas.openxmlformats.org/officeDocument/2006/relationships/hyperlink" Target="https://www.cpalms.org/Public/PreviewStandard/Preview/5060" TargetMode="External"/><Relationship Id="rId18" Type="http://schemas.openxmlformats.org/officeDocument/2006/relationships/hyperlink" Target="https://www.cpalms.org/Public/PreviewStandard/Preview/15254" TargetMode="External"/><Relationship Id="rId19" Type="http://schemas.openxmlformats.org/officeDocument/2006/relationships/hyperlink" Target="https://www.cpalms.org/Public/PreviewStandard/Preview/15233" TargetMode="External"/><Relationship Id="rId20" Type="http://schemas.openxmlformats.org/officeDocument/2006/relationships/hyperlink" Target="https://www.cpalms.org/Public/PreviewStandard/Preview/15236" TargetMode="External"/><Relationship Id="rId21" Type="http://schemas.openxmlformats.org/officeDocument/2006/relationships/hyperlink" Target="https://www.cpalms.org/Public/PreviewStandard/Preview/2895"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tif"/><Relationship Id="rId5" Type="http://schemas.openxmlformats.org/officeDocument/2006/relationships/image" Target="../media/image2.tif"/><Relationship Id="rId6" Type="http://schemas.openxmlformats.org/officeDocument/2006/relationships/image" Target="../media/image3.tif"/><Relationship Id="rId7" Type="http://schemas.openxmlformats.org/officeDocument/2006/relationships/image" Target="../media/image4.tif"/></Relationships>

</file>

<file path=ppt/slides/_rels/slide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9.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2.jpeg"/><Relationship Id="rId3" Type="http://schemas.openxmlformats.org/officeDocument/2006/relationships/image" Target="../media/image5.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3.jpeg"/><Relationship Id="rId3"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jpeg"/><Relationship Id="rId3" Type="http://schemas.openxmlformats.org/officeDocument/2006/relationships/image" Target="../media/image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5.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6.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7.jpeg"/><Relationship Id="rId3" Type="http://schemas.openxmlformats.org/officeDocument/2006/relationships/image" Target="../media/image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8.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9.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0.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1.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2.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02A43"/>
        </a:solidFill>
      </p:bgPr>
    </p:bg>
    <p:spTree>
      <p:nvGrpSpPr>
        <p:cNvPr id="1" name=""/>
        <p:cNvGrpSpPr/>
        <p:nvPr/>
      </p:nvGrpSpPr>
      <p:grpSpPr>
        <a:xfrm>
          <a:off x="0" y="0"/>
          <a:ext cx="0" cy="0"/>
          <a:chOff x="0" y="0"/>
          <a:chExt cx="0" cy="0"/>
        </a:xfrm>
      </p:grpSpPr>
      <p:pic>
        <p:nvPicPr>
          <p:cNvPr id="146" name="image.png" descr="image.png"/>
          <p:cNvPicPr>
            <a:picLocks noChangeAspect="1"/>
          </p:cNvPicPr>
          <p:nvPr/>
        </p:nvPicPr>
        <p:blipFill>
          <a:blip r:embed="rId3">
            <a:extLst/>
          </a:blip>
          <a:srcRect l="0" t="7813" r="0" b="7812"/>
          <a:stretch>
            <a:fillRect/>
          </a:stretch>
        </p:blipFill>
        <p:spPr>
          <a:xfrm>
            <a:off x="0" y="0"/>
            <a:ext cx="24384000" cy="13716001"/>
          </a:xfrm>
          <a:prstGeom prst="rect">
            <a:avLst/>
          </a:prstGeom>
          <a:ln w="12700">
            <a:miter lim="400000"/>
          </a:ln>
        </p:spPr>
      </p:pic>
      <p:sp>
        <p:nvSpPr>
          <p:cNvPr id="147" name="Rounded Rectangle"/>
          <p:cNvSpPr/>
          <p:nvPr/>
        </p:nvSpPr>
        <p:spPr>
          <a:xfrm>
            <a:off x="1371600" y="10572750"/>
            <a:ext cx="21640800" cy="2057400"/>
          </a:xfrm>
          <a:prstGeom prst="roundRect">
            <a:avLst>
              <a:gd name="adj" fmla="val 18519"/>
            </a:avLst>
          </a:prstGeom>
          <a:solidFill>
            <a:srgbClr val="102A43">
              <a:alpha val="86667"/>
            </a:srgbClr>
          </a:solidFill>
          <a:ln w="38100">
            <a:solidFill>
              <a:srgbClr val="F7C948"/>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48" name="2026 TEACHER INTERACTIVE"/>
          <p:cNvSpPr txBox="1"/>
          <p:nvPr/>
        </p:nvSpPr>
        <p:spPr>
          <a:xfrm>
            <a:off x="1905000" y="10801350"/>
            <a:ext cx="20574000" cy="6477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F7C948"/>
                </a:solidFill>
                <a:latin typeface="DejaVu Sans"/>
                <a:ea typeface="DejaVu Sans"/>
                <a:cs typeface="DejaVu Sans"/>
                <a:sym typeface="DejaVu Sans"/>
              </a:defRPr>
            </a:lvl1pPr>
          </a:lstStyle>
          <a:p>
            <a:pPr/>
            <a:r>
              <a:t>2026 TEACHER INTERACTIVE</a:t>
            </a:r>
          </a:p>
        </p:txBody>
      </p:sp>
      <p:sp>
        <p:nvSpPr>
          <p:cNvPr id="149" name="Pumpkin science, math, writing, and pirate treasure challenges"/>
          <p:cNvSpPr txBox="1"/>
          <p:nvPr/>
        </p:nvSpPr>
        <p:spPr>
          <a:xfrm>
            <a:off x="1905000" y="11468100"/>
            <a:ext cx="20574000" cy="800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600">
                <a:solidFill>
                  <a:srgbClr val="FFFFFF"/>
                </a:solidFill>
                <a:latin typeface="DejaVu Sans"/>
                <a:ea typeface="DejaVu Sans"/>
                <a:cs typeface="DejaVu Sans"/>
                <a:sym typeface="DejaVu Sans"/>
              </a:defRPr>
            </a:lvl1pPr>
          </a:lstStyle>
          <a:p>
            <a:pPr/>
            <a:r>
              <a:t>Pumpkin science, math, writing, and pirate treasure challenges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153"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154" name="slide-title"/>
          <p:cNvSpPr txBox="1"/>
          <p:nvPr/>
        </p:nvSpPr>
        <p:spPr>
          <a:xfrm>
            <a:off x="207941" y="228600"/>
            <a:ext cx="19659601"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Learning goals and standards</a:t>
            </a:r>
          </a:p>
        </p:txBody>
      </p:sp>
      <p:sp>
        <p:nvSpPr>
          <p:cNvPr id="155" name="TEACHER MAP"/>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TEACHER MAP</a:t>
            </a:r>
          </a:p>
        </p:txBody>
      </p:sp>
      <p:sp>
        <p:nvSpPr>
          <p:cNvPr id="156"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157"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158" name="Rounded Rectangle"/>
          <p:cNvSpPr/>
          <p:nvPr/>
        </p:nvSpPr>
        <p:spPr>
          <a:xfrm>
            <a:off x="4676447" y="1924050"/>
            <a:ext cx="19259641" cy="10744200"/>
          </a:xfrm>
          <a:prstGeom prst="roundRect">
            <a:avLst>
              <a:gd name="adj" fmla="val 3191"/>
            </a:avLst>
          </a:prstGeom>
          <a:solidFill>
            <a:srgbClr val="FFF9EC"/>
          </a:solidFill>
          <a:ln w="38100">
            <a:solidFill>
              <a:srgbClr val="1F8A7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59" name="Students will explore"/>
          <p:cNvSpPr txBox="1"/>
          <p:nvPr/>
        </p:nvSpPr>
        <p:spPr>
          <a:xfrm>
            <a:off x="4916304" y="2032483"/>
            <a:ext cx="6705601" cy="8382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4000">
                <a:solidFill>
                  <a:srgbClr val="F47B20"/>
                </a:solidFill>
                <a:latin typeface="DejaVu Sans"/>
                <a:ea typeface="DejaVu Sans"/>
                <a:cs typeface="DejaVu Sans"/>
                <a:sym typeface="DejaVu Sans"/>
              </a:defRPr>
            </a:lvl1pPr>
          </a:lstStyle>
          <a:p>
            <a:pPr/>
            <a:r>
              <a:t>Students will explore</a:t>
            </a:r>
          </a:p>
        </p:txBody>
      </p:sp>
      <p:pic>
        <p:nvPicPr>
          <p:cNvPr id="160" name="image2.png" descr="image2.png"/>
          <p:cNvPicPr>
            <a:picLocks noChangeAspect="1"/>
          </p:cNvPicPr>
          <p:nvPr/>
        </p:nvPicPr>
        <p:blipFill>
          <a:blip r:embed="rId3">
            <a:extLst/>
          </a:blip>
          <a:stretch>
            <a:fillRect/>
          </a:stretch>
        </p:blipFill>
        <p:spPr>
          <a:xfrm>
            <a:off x="-251773" y="1331736"/>
            <a:ext cx="5276851" cy="6154498"/>
          </a:xfrm>
          <a:prstGeom prst="rect">
            <a:avLst/>
          </a:prstGeom>
          <a:ln w="12700">
            <a:miter lim="400000"/>
          </a:ln>
        </p:spPr>
      </p:pic>
      <p:sp>
        <p:nvSpPr>
          <p:cNvPr id="161" name="SC.2.L.16.1 Observe and describe major stages in the life cycles of plants and animals, including beans and butterflies.…"/>
          <p:cNvSpPr txBox="1"/>
          <p:nvPr/>
        </p:nvSpPr>
        <p:spPr>
          <a:xfrm>
            <a:off x="4779460" y="2841774"/>
            <a:ext cx="19053614" cy="986042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457200">
              <a:spcBef>
                <a:spcPts val="0"/>
              </a:spcBef>
              <a:defRPr sz="1800">
                <a:latin typeface="Arial"/>
                <a:ea typeface="Arial"/>
                <a:cs typeface="Arial"/>
                <a:sym typeface="Arial"/>
              </a:defRPr>
            </a:pPr>
            <a:r>
              <a:t>SC.2.L.16.1 Observe and describe major stages in the life cycles of plants and animals, including beans and butterflies.</a:t>
            </a: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4" invalidUrl="" action="" tgtFrame="" tooltip="" history="1" highlightClick="0" endSnd="0"/>
              </a:rPr>
              <a:t>SC.1.L.14.2</a:t>
            </a:r>
            <a:r>
              <a:rPr u="none">
                <a:uFill>
                  <a:solidFill>
                    <a:srgbClr val="333333"/>
                  </a:solidFill>
                </a:uFill>
              </a:rPr>
              <a:t>Identify the major parts of plants, including stem, roots, leaves, and flowers.</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5" invalidUrl="" action="" tgtFrame="" tooltip="" history="1" highlightClick="0" endSnd="0"/>
              </a:rPr>
              <a:t>SC.3.L.17.2</a:t>
            </a:r>
            <a:r>
              <a:rPr u="none">
                <a:uFill>
                  <a:solidFill>
                    <a:srgbClr val="333333"/>
                  </a:solidFill>
                </a:uFill>
              </a:rPr>
              <a:t>. Recognize that plants use energy from the Sun, air, and water to make their own food.</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6" invalidUrl="" action="" tgtFrame="" tooltip="" history="1" highlightClick="0" endSnd="0"/>
              </a:rPr>
              <a:t>CTE-AFNR.68.PLANT.02.05</a:t>
            </a:r>
            <a:r>
              <a:rPr u="none">
                <a:uFill>
                  <a:solidFill>
                    <a:srgbClr val="333333"/>
                  </a:solidFill>
                </a:uFill>
              </a:rPr>
              <a:t>. Develop a specimen collection of local plant materials.</a:t>
            </a:r>
            <a:endParaRPr>
              <a:uFill>
                <a:solidFill>
                  <a:srgbClr val="333333"/>
                </a:solidFill>
              </a:uFill>
            </a:endParaRPr>
          </a:p>
          <a:p>
            <a:pPr defTabSz="457200">
              <a:spcBef>
                <a:spcPts val="0"/>
              </a:spcBef>
              <a:defRPr sz="1800">
                <a:latin typeface="Arial"/>
                <a:ea typeface="Arial"/>
                <a:cs typeface="Arial"/>
                <a:sym typeface="Arial"/>
              </a:defRPr>
            </a:pPr>
            <a:r>
              <a:t>SC.1.L.16.1 Make observations that plants and animals closely resemble their parents, but variations exist among individuals within a population.</a:t>
            </a:r>
          </a:p>
          <a:p>
            <a:pPr defTabSz="457200">
              <a:spcBef>
                <a:spcPts val="0"/>
              </a:spcBef>
              <a:defRPr sz="1800">
                <a:latin typeface="Arial"/>
                <a:ea typeface="Arial"/>
                <a:cs typeface="Arial"/>
                <a:sym typeface="Arial"/>
              </a:defRPr>
            </a:pPr>
            <a:r>
              <a:t>SC.1.L.17.1. Through observation, recognize that all plants and animals, including humans, need the basic necessities of air, water, food, and space.</a:t>
            </a:r>
          </a:p>
          <a:p>
            <a:pPr defTabSz="457200">
              <a:spcBef>
                <a:spcPts val="0"/>
              </a:spcBef>
              <a:defRPr sz="1800">
                <a:latin typeface="Arial"/>
                <a:ea typeface="Arial"/>
                <a:cs typeface="Arial"/>
                <a:sym typeface="Arial"/>
              </a:defRPr>
            </a:pPr>
            <a:r>
              <a:t>SC.K.L.14.2. Recognize that some books and other media portray animals and plants with characteristics and behaviors they do not have in real life.</a:t>
            </a:r>
          </a:p>
          <a:p>
            <a:pPr defTabSz="457200">
              <a:spcBef>
                <a:spcPts val="0"/>
              </a:spcBef>
              <a:defRPr sz="1800">
                <a:latin typeface="Arial"/>
                <a:ea typeface="Arial"/>
                <a:cs typeface="Arial"/>
                <a:sym typeface="Arial"/>
              </a:defRPr>
            </a:pPr>
            <a:r>
              <a:t>SC.K.L.14.3. Observe plants and animals, describe how they are alike and how they are different in the way they look and in the things they do.</a:t>
            </a:r>
          </a:p>
          <a:p>
            <a:pPr defTabSz="457200">
              <a:spcBef>
                <a:spcPts val="0"/>
              </a:spcBef>
              <a:defRPr sz="1800">
                <a:latin typeface="Arial"/>
                <a:ea typeface="Arial"/>
                <a:cs typeface="Arial"/>
                <a:sym typeface="Arial"/>
              </a:defRPr>
            </a:pPr>
            <a:r>
              <a:t>SC.1.N.1.3. Keep records as appropriate - such as pictorial and written records - of investigations conducted.</a:t>
            </a:r>
          </a:p>
          <a:p>
            <a:pPr defTabSz="457200">
              <a:spcBef>
                <a:spcPts val="0"/>
              </a:spcBef>
              <a:defRPr sz="1800">
                <a:latin typeface="Arial"/>
                <a:ea typeface="Arial"/>
                <a:cs typeface="Arial"/>
                <a:sym typeface="Arial"/>
              </a:defRPr>
            </a:pPr>
            <a:r>
              <a:t>LAFS.K.W.1.2. Use a combination of drawing, dictating, and writing to compose informative/explanatory texts in which they name what they are writing about and supply some information about the topic.</a:t>
            </a:r>
          </a:p>
          <a:p>
            <a:pPr defTabSz="457200">
              <a:spcBef>
                <a:spcPts val="0"/>
              </a:spcBef>
              <a:defRPr sz="1800">
                <a:latin typeface="Arial"/>
                <a:ea typeface="Arial"/>
                <a:cs typeface="Arial"/>
                <a:sym typeface="Arial"/>
              </a:defRPr>
            </a:pPr>
            <a:r>
              <a:t>SP.PK12.US.1.3c. Apply skills and strategies in written communication, including setting a purpose for writing, creating complete simple and complex sentences, and organizing information into different types of paragraphs and essays.</a:t>
            </a:r>
          </a:p>
          <a:p>
            <a:pPr defTabSz="457200">
              <a:spcBef>
                <a:spcPts val="0"/>
              </a:spcBef>
              <a:defRPr sz="1800">
                <a:latin typeface="Arial"/>
                <a:ea typeface="Arial"/>
                <a:cs typeface="Arial"/>
                <a:sym typeface="Arial"/>
              </a:defRPr>
            </a:pPr>
            <a:r>
              <a:t>LAFS.1.W.1.1. Write opinion pieces in which they introduce the topic or name the book they are writing about, state an opinion, supply a reason for the opinion, and provide some sense of closure.</a:t>
            </a:r>
          </a:p>
          <a:p>
            <a:pPr defTabSz="457200">
              <a:spcBef>
                <a:spcPts val="0"/>
              </a:spcBef>
              <a:defRPr sz="1800">
                <a:latin typeface="Arial"/>
                <a:ea typeface="Arial"/>
                <a:cs typeface="Arial"/>
                <a:sym typeface="Arial"/>
              </a:defRPr>
            </a:pPr>
            <a:r>
              <a:t>LAFS.K12.L.1.1. Demonstrate command of the conventions of standard English grammar and usage when writing or speaking.</a:t>
            </a:r>
          </a:p>
          <a:p>
            <a:pPr defTabSz="457200">
              <a:spcBef>
                <a:spcPts val="0"/>
              </a:spcBef>
              <a:defRPr sz="1800">
                <a:latin typeface="Arial"/>
                <a:ea typeface="Arial"/>
                <a:cs typeface="Arial"/>
                <a:sym typeface="Arial"/>
              </a:defRPr>
            </a:pPr>
            <a:r>
              <a:t>WL.K12.IH.5.5. Describe, in writing, events in chronological order.</a:t>
            </a: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7" invalidUrl="" action="" tgtFrame="" tooltip="" history="1" highlightClick="0" endSnd="0"/>
              </a:rPr>
              <a:t>ELA.1.C.1.4</a:t>
            </a:r>
            <a:r>
              <a:rPr u="none">
                <a:uFill>
                  <a:solidFill>
                    <a:srgbClr val="333333"/>
                  </a:solidFill>
                </a:uFill>
              </a:rPr>
              <a:t> Write expository texts about a topic, using a source, providing facts and a sense of closure.</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8" invalidUrl="" action="" tgtFrame="" tooltip="" history="1" highlightClick="0" endSnd="0"/>
              </a:rPr>
              <a:t>ELA.1.C.1.5</a:t>
            </a:r>
            <a:r>
              <a:rPr u="none">
                <a:uFill>
                  <a:solidFill>
                    <a:srgbClr val="333333"/>
                  </a:solidFill>
                </a:uFill>
              </a:rPr>
              <a:t>. With guidance and support from adults, improve writing, as needed, by planning, revising, and editing.</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9" invalidUrl="" action="" tgtFrame="" tooltip="" history="1" highlightClick="0" endSnd="0"/>
              </a:rPr>
              <a:t>ELA.1.V.1.1</a:t>
            </a:r>
            <a:r>
              <a:rPr u="none">
                <a:uFill>
                  <a:solidFill>
                    <a:srgbClr val="333333"/>
                  </a:solidFill>
                </a:uFill>
              </a:rPr>
              <a:t>. Use grade-level academic vocabulary appropriately in speaking and writing.</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0" invalidUrl="" action="" tgtFrame="" tooltip="" history="1" highlightClick="0" endSnd="0"/>
              </a:rPr>
              <a:t>ELA.K.C.1.4</a:t>
            </a:r>
            <a:r>
              <a:rPr u="none">
                <a:uFill>
                  <a:solidFill>
                    <a:srgbClr val="333333"/>
                  </a:solidFill>
                </a:uFill>
              </a:rPr>
              <a:t>. Using a combination of drawing, dictating, and/or writing, provide factual information about a topic.</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1" invalidUrl="" action="" tgtFrame="" tooltip="" history="1" highlightClick="0" endSnd="0"/>
              </a:rPr>
              <a:t>LAFS.K12.L.1.2</a:t>
            </a:r>
            <a:r>
              <a:rPr u="none">
                <a:uFill>
                  <a:solidFill>
                    <a:srgbClr val="333333"/>
                  </a:solidFill>
                </a:uFill>
              </a:rPr>
              <a:t>  Demonstrate command of the conventions of standard English capitalization, punctuation, and spelling when writing.</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2" invalidUrl="" action="" tgtFrame="" tooltip="" history="1" highlightClick="0" endSnd="0"/>
              </a:rPr>
              <a:t>WL.K12.NM.2.1</a:t>
            </a:r>
            <a:r>
              <a:rPr u="none">
                <a:uFill>
                  <a:solidFill>
                    <a:srgbClr val="333333"/>
                  </a:solidFill>
                </a:uFill>
              </a:rPr>
              <a:t>. Demonstrate understanding of written familiar words, phrases, and simple sentences supported by visuals.</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3" invalidUrl="" action="" tgtFrame="" tooltip="" history="1" highlightClick="0" endSnd="0"/>
              </a:rPr>
              <a:t>WL.K12.NM.5.1</a:t>
            </a:r>
            <a:r>
              <a:rPr u="none">
                <a:uFill>
                  <a:solidFill>
                    <a:srgbClr val="333333"/>
                  </a:solidFill>
                </a:uFill>
              </a:rPr>
              <a:t>. Provide basic information in writing using familiar topics, often using previously learned expressions and phrases.</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4" invalidUrl="" action="" tgtFrame="" tooltip="" history="1" highlightClick="0" endSnd="0"/>
              </a:rPr>
              <a:t>WL.K12.NM.5.6</a:t>
            </a:r>
            <a:r>
              <a:rPr u="none">
                <a:uFill>
                  <a:solidFill>
                    <a:srgbClr val="333333"/>
                  </a:solidFill>
                </a:uFill>
              </a:rPr>
              <a:t>. Pre-write by drawing pictures to support ideas related to a task.</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5" invalidUrl="" action="" tgtFrame="" tooltip="" history="1" highlightClick="0" endSnd="0"/>
              </a:rPr>
              <a:t>WL.K12.IH.5.7</a:t>
            </a:r>
            <a:r>
              <a:rPr u="none">
                <a:uFill>
                  <a:solidFill>
                    <a:srgbClr val="333333"/>
                  </a:solidFill>
                </a:uFill>
              </a:rPr>
              <a:t>. Write a short essay or biography using descriptive details and a variety of sentence structure.</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6" invalidUrl="" action="" tgtFrame="" tooltip="" history="1" highlightClick="0" endSnd="0"/>
              </a:rPr>
              <a:t>WL.K12.IL.5.1</a:t>
            </a:r>
            <a:r>
              <a:rPr u="none">
                <a:uFill>
                  <a:solidFill>
                    <a:srgbClr val="333333"/>
                  </a:solidFill>
                </a:uFill>
              </a:rPr>
              <a:t>. Write on familiar topics and experiences using main ideas and supporting details.</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7" invalidUrl="" action="" tgtFrame="" tooltip="" history="1" highlightClick="0" endSnd="0"/>
              </a:rPr>
              <a:t>WL.K12.IM.5.1</a:t>
            </a:r>
            <a:r>
              <a:rPr u="none">
                <a:uFillTx/>
              </a:rPr>
              <a:t>. Write narratives on familiar topics using logically connected sentences with supporting details.</a:t>
            </a: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8" invalidUrl="" action="" tgtFrame="" tooltip="" history="1" highlightClick="0" endSnd="0"/>
              </a:rPr>
              <a:t>MA.1.NSO.1.1</a:t>
            </a:r>
            <a:r>
              <a:rPr u="none">
                <a:uFill>
                  <a:solidFill>
                    <a:srgbClr val="333333"/>
                  </a:solidFill>
                </a:uFill>
              </a:rPr>
              <a:t>. Starting at a given number, count forward and backwards within 120 by ones. Skip count by 2s to 20 and by 5s to 100.</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19" invalidUrl="" action="" tgtFrame="" tooltip="" history="1" highlightClick="0" endSnd="0"/>
              </a:rPr>
              <a:t>MA.K.NSO.1.2</a:t>
            </a:r>
            <a:r>
              <a:rPr u="none">
                <a:uFill>
                  <a:solidFill>
                    <a:srgbClr val="333333"/>
                  </a:solidFill>
                </a:uFill>
              </a:rPr>
              <a:t>  Given a number from 0 to 20, count out that many objects.</a:t>
            </a:r>
            <a:endParaRPr>
              <a:uFill>
                <a:solidFill>
                  <a:srgbClr val="333333"/>
                </a:solidFill>
              </a:uFill>
            </a:endParaRP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20" invalidUrl="" action="" tgtFrame="" tooltip="" history="1" highlightClick="0" endSnd="0"/>
              </a:rPr>
              <a:t>MA.K.NSO.2.1</a:t>
            </a:r>
            <a:r>
              <a:rPr u="none">
                <a:uFill>
                  <a:solidFill>
                    <a:srgbClr val="333333"/>
                  </a:solidFill>
                </a:uFill>
              </a:rPr>
              <a:t>. Recite the number names to 100 by ones and by tens. Starting at a given number, count forward within 100 and backward within 20.</a:t>
            </a:r>
            <a:endParaRPr>
              <a:uFill>
                <a:solidFill>
                  <a:srgbClr val="333333"/>
                </a:solidFill>
              </a:uFill>
            </a:endParaRPr>
          </a:p>
          <a:p>
            <a:pPr defTabSz="457200">
              <a:spcBef>
                <a:spcPts val="0"/>
              </a:spcBef>
              <a:defRPr sz="1800">
                <a:latin typeface="Arial"/>
                <a:ea typeface="Arial"/>
                <a:cs typeface="Arial"/>
                <a:sym typeface="Arial"/>
              </a:defRPr>
            </a:pPr>
            <a:r>
              <a:t>IMAFS.K.CC.3.6. Identify whether the number of objects in one group is greater than, less than, or equal to the number of objects in another group, e.g., by using matching and counting strategies.</a:t>
            </a:r>
          </a:p>
          <a:p>
            <a:pPr defTabSz="457200">
              <a:spcBef>
                <a:spcPts val="0"/>
              </a:spcBef>
              <a:defRPr sz="1800">
                <a:latin typeface="Arial"/>
                <a:ea typeface="Arial"/>
                <a:cs typeface="Arial"/>
                <a:sym typeface="Arial"/>
              </a:defRPr>
            </a:pPr>
            <a:r>
              <a:t>MAFS.K.CC.1.3 Read and write numerals from 0 to 20. Represent a number of objects with a written numeral 0–20 (with 0 representing a count of no objects).</a:t>
            </a:r>
          </a:p>
          <a:p>
            <a:pPr defTabSz="457200">
              <a:spcBef>
                <a:spcPts val="0"/>
              </a:spcBef>
              <a:defRPr sz="1800" u="sng">
                <a:uFill>
                  <a:solidFill>
                    <a:srgbClr val="0000FF"/>
                  </a:solidFill>
                </a:uFill>
                <a:latin typeface="Arial"/>
                <a:ea typeface="Arial"/>
                <a:cs typeface="Arial"/>
                <a:sym typeface="Arial"/>
              </a:defRPr>
            </a:pPr>
            <a:r>
              <a:rPr>
                <a:solidFill>
                  <a:srgbClr val="0000FF"/>
                </a:solidFill>
                <a:hlinkClick r:id="rId21" invalidUrl="" action="" tgtFrame="" tooltip="" history="1" highlightClick="0" endSnd="0"/>
              </a:rPr>
              <a:t>SS.K.E.1.1</a:t>
            </a:r>
            <a:r>
              <a:rPr u="none">
                <a:uFill>
                  <a:solidFill>
                    <a:srgbClr val="333333"/>
                  </a:solidFill>
                </a:uFill>
              </a:rPr>
              <a:t> Describe different kinds of jobs that people do and the tools or equipment used.</a:t>
            </a:r>
          </a:p>
          <a:p>
            <a:pPr defTabSz="457200">
              <a:spcBef>
                <a:spcPts val="0"/>
              </a:spcBef>
              <a:defRPr sz="1800">
                <a:latin typeface="Arial"/>
                <a:ea typeface="Arial"/>
                <a:cs typeface="Arial"/>
                <a:sym typeface="Arial"/>
              </a:defRPr>
            </a:pPr>
            <a:r>
              <a:t>G.K12.1.3.1b Skill Development - Understand: Compare and contrast job descriptions, methods of working, and challenges faced by various practicing professionals to determine relevance to personal needs and goals.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165"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166"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Books for the crew</a:t>
            </a:r>
          </a:p>
        </p:txBody>
      </p:sp>
      <p:sp>
        <p:nvSpPr>
          <p:cNvPr id="167" name="READ ALOUDS"/>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READ ALOUDS</a:t>
            </a:r>
          </a:p>
        </p:txBody>
      </p:sp>
      <p:sp>
        <p:nvSpPr>
          <p:cNvPr id="168"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169"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170"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71" name="Choose one title before your visit. Ask students to listen for new pumpkin facts."/>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02A43"/>
                </a:solidFill>
                <a:latin typeface="DejaVu Sans"/>
                <a:ea typeface="DejaVu Sans"/>
                <a:cs typeface="DejaVu Sans"/>
                <a:sym typeface="DejaVu Sans"/>
              </a:defRPr>
            </a:lvl1pPr>
          </a:lstStyle>
          <a:p>
            <a:pPr/>
            <a:r>
              <a:t>Choose one title before your visit. Ask students to listen for new pumpkin facts.</a:t>
            </a:r>
          </a:p>
        </p:txBody>
      </p:sp>
      <p:sp>
        <p:nvSpPr>
          <p:cNvPr id="172" name="Rounded Rectangle"/>
          <p:cNvSpPr/>
          <p:nvPr/>
        </p:nvSpPr>
        <p:spPr>
          <a:xfrm>
            <a:off x="1143000" y="3581400"/>
            <a:ext cx="5048250" cy="6477000"/>
          </a:xfrm>
          <a:prstGeom prst="roundRect">
            <a:avLst>
              <a:gd name="adj" fmla="val 6792"/>
            </a:avLst>
          </a:prstGeom>
          <a:solidFill>
            <a:srgbClr val="FFF9EC"/>
          </a:solidFill>
          <a:ln w="38100">
            <a:solidFill>
              <a:srgbClr val="1F8A7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75" name="draggable-pumpkin-treasure"/>
          <p:cNvGrpSpPr/>
          <p:nvPr/>
        </p:nvGrpSpPr>
        <p:grpSpPr>
          <a:xfrm>
            <a:off x="2781300" y="4095750"/>
            <a:ext cx="1752600" cy="1333500"/>
            <a:chOff x="0" y="0"/>
            <a:chExt cx="1752600" cy="1333500"/>
          </a:xfrm>
        </p:grpSpPr>
        <p:sp>
          <p:nvSpPr>
            <p:cNvPr id="173" name="Oval"/>
            <p:cNvSpPr/>
            <p:nvPr/>
          </p:nvSpPr>
          <p:spPr>
            <a:xfrm>
              <a:off x="0" y="0"/>
              <a:ext cx="17526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74" name="1"/>
            <p:cNvSpPr txBox="1"/>
            <p:nvPr/>
          </p:nvSpPr>
          <p:spPr>
            <a:xfrm>
              <a:off x="367152" y="346710"/>
              <a:ext cx="1018296"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a:t>
              </a:r>
            </a:p>
          </p:txBody>
        </p:sp>
      </p:grpSp>
      <p:sp>
        <p:nvSpPr>
          <p:cNvPr id="176" name="Treasure question:…"/>
          <p:cNvSpPr txBox="1"/>
          <p:nvPr/>
        </p:nvSpPr>
        <p:spPr>
          <a:xfrm>
            <a:off x="1600200" y="8804339"/>
            <a:ext cx="4133850" cy="13335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p>
            <a:pPr algn="ctr" defTabSz="1828800">
              <a:spcBef>
                <a:spcPts val="0"/>
              </a:spcBef>
              <a:defRPr b="1" sz="2400">
                <a:solidFill>
                  <a:srgbClr val="14213D"/>
                </a:solidFill>
                <a:latin typeface="DejaVu Sans"/>
                <a:ea typeface="DejaVu Sans"/>
                <a:cs typeface="DejaVu Sans"/>
                <a:sym typeface="DejaVu Sans"/>
              </a:defRPr>
            </a:pPr>
            <a:r>
              <a:t>Treasure question:</a:t>
            </a:r>
          </a:p>
          <a:p>
            <a:pPr algn="ctr" defTabSz="1828800">
              <a:spcBef>
                <a:spcPts val="0"/>
              </a:spcBef>
              <a:defRPr b="1" sz="2400">
                <a:solidFill>
                  <a:srgbClr val="14213D"/>
                </a:solidFill>
                <a:latin typeface="DejaVu Sans"/>
                <a:ea typeface="DejaVu Sans"/>
                <a:cs typeface="DejaVu Sans"/>
                <a:sym typeface="DejaVu Sans"/>
              </a:defRPr>
            </a:pPr>
            <a:r>
              <a:t>What fact did you find?</a:t>
            </a:r>
          </a:p>
        </p:txBody>
      </p:sp>
      <p:sp>
        <p:nvSpPr>
          <p:cNvPr id="177" name="Rounded Rectangle"/>
          <p:cNvSpPr/>
          <p:nvPr/>
        </p:nvSpPr>
        <p:spPr>
          <a:xfrm>
            <a:off x="6762750" y="3581400"/>
            <a:ext cx="5048250" cy="6477000"/>
          </a:xfrm>
          <a:prstGeom prst="roundRect">
            <a:avLst>
              <a:gd name="adj" fmla="val 6792"/>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80" name="draggable-pumpkin-treasure"/>
          <p:cNvGrpSpPr/>
          <p:nvPr/>
        </p:nvGrpSpPr>
        <p:grpSpPr>
          <a:xfrm>
            <a:off x="8401050" y="4095750"/>
            <a:ext cx="1752600" cy="1333500"/>
            <a:chOff x="0" y="0"/>
            <a:chExt cx="1752600" cy="1333500"/>
          </a:xfrm>
        </p:grpSpPr>
        <p:sp>
          <p:nvSpPr>
            <p:cNvPr id="178" name="Oval"/>
            <p:cNvSpPr/>
            <p:nvPr/>
          </p:nvSpPr>
          <p:spPr>
            <a:xfrm>
              <a:off x="0" y="0"/>
              <a:ext cx="17526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79" name="2"/>
            <p:cNvSpPr txBox="1"/>
            <p:nvPr/>
          </p:nvSpPr>
          <p:spPr>
            <a:xfrm>
              <a:off x="367152" y="346710"/>
              <a:ext cx="1018296"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2</a:t>
              </a:r>
            </a:p>
          </p:txBody>
        </p:sp>
      </p:grpSp>
      <p:sp>
        <p:nvSpPr>
          <p:cNvPr id="181" name="Treasure question:…"/>
          <p:cNvSpPr txBox="1"/>
          <p:nvPr/>
        </p:nvSpPr>
        <p:spPr>
          <a:xfrm>
            <a:off x="7219950" y="8804339"/>
            <a:ext cx="4133850" cy="13335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p>
            <a:pPr algn="ctr" defTabSz="1828800">
              <a:spcBef>
                <a:spcPts val="0"/>
              </a:spcBef>
              <a:defRPr b="1" sz="2400">
                <a:solidFill>
                  <a:srgbClr val="14213D"/>
                </a:solidFill>
                <a:latin typeface="DejaVu Sans"/>
                <a:ea typeface="DejaVu Sans"/>
                <a:cs typeface="DejaVu Sans"/>
                <a:sym typeface="DejaVu Sans"/>
              </a:defRPr>
            </a:pPr>
            <a:r>
              <a:t>Treasure question:</a:t>
            </a:r>
          </a:p>
          <a:p>
            <a:pPr algn="ctr" defTabSz="1828800">
              <a:spcBef>
                <a:spcPts val="0"/>
              </a:spcBef>
              <a:defRPr b="1" sz="2400">
                <a:solidFill>
                  <a:srgbClr val="14213D"/>
                </a:solidFill>
                <a:latin typeface="DejaVu Sans"/>
                <a:ea typeface="DejaVu Sans"/>
                <a:cs typeface="DejaVu Sans"/>
                <a:sym typeface="DejaVu Sans"/>
              </a:defRPr>
            </a:pPr>
            <a:r>
              <a:t>What fact did you find?</a:t>
            </a:r>
          </a:p>
        </p:txBody>
      </p:sp>
      <p:sp>
        <p:nvSpPr>
          <p:cNvPr id="182" name="Rounded Rectangle"/>
          <p:cNvSpPr/>
          <p:nvPr/>
        </p:nvSpPr>
        <p:spPr>
          <a:xfrm>
            <a:off x="12382500" y="3581400"/>
            <a:ext cx="5048250" cy="6477000"/>
          </a:xfrm>
          <a:prstGeom prst="roundRect">
            <a:avLst>
              <a:gd name="adj" fmla="val 6792"/>
            </a:avLst>
          </a:prstGeom>
          <a:solidFill>
            <a:srgbClr val="FFF9EC"/>
          </a:solidFill>
          <a:ln w="38100">
            <a:solidFill>
              <a:srgbClr val="1F8A7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85" name="draggable-pumpkin-treasure"/>
          <p:cNvGrpSpPr/>
          <p:nvPr/>
        </p:nvGrpSpPr>
        <p:grpSpPr>
          <a:xfrm>
            <a:off x="14020800" y="4095750"/>
            <a:ext cx="1752600" cy="1333500"/>
            <a:chOff x="0" y="0"/>
            <a:chExt cx="1752600" cy="1333500"/>
          </a:xfrm>
        </p:grpSpPr>
        <p:sp>
          <p:nvSpPr>
            <p:cNvPr id="183" name="Oval"/>
            <p:cNvSpPr/>
            <p:nvPr/>
          </p:nvSpPr>
          <p:spPr>
            <a:xfrm>
              <a:off x="0" y="0"/>
              <a:ext cx="17526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84" name="3"/>
            <p:cNvSpPr txBox="1"/>
            <p:nvPr/>
          </p:nvSpPr>
          <p:spPr>
            <a:xfrm>
              <a:off x="367152" y="346710"/>
              <a:ext cx="1018296"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3</a:t>
              </a:r>
            </a:p>
          </p:txBody>
        </p:sp>
      </p:grpSp>
      <p:sp>
        <p:nvSpPr>
          <p:cNvPr id="186" name="Treasure question:…"/>
          <p:cNvSpPr txBox="1"/>
          <p:nvPr/>
        </p:nvSpPr>
        <p:spPr>
          <a:xfrm>
            <a:off x="12839700" y="8804339"/>
            <a:ext cx="4133850" cy="13335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p>
            <a:pPr algn="ctr" defTabSz="1828800">
              <a:spcBef>
                <a:spcPts val="0"/>
              </a:spcBef>
              <a:defRPr b="1" sz="2400">
                <a:solidFill>
                  <a:srgbClr val="14213D"/>
                </a:solidFill>
                <a:latin typeface="DejaVu Sans"/>
                <a:ea typeface="DejaVu Sans"/>
                <a:cs typeface="DejaVu Sans"/>
                <a:sym typeface="DejaVu Sans"/>
              </a:defRPr>
            </a:pPr>
            <a:r>
              <a:t>Treasure question:</a:t>
            </a:r>
          </a:p>
          <a:p>
            <a:pPr algn="ctr" defTabSz="1828800">
              <a:spcBef>
                <a:spcPts val="0"/>
              </a:spcBef>
              <a:defRPr b="1" sz="2400">
                <a:solidFill>
                  <a:srgbClr val="14213D"/>
                </a:solidFill>
                <a:latin typeface="DejaVu Sans"/>
                <a:ea typeface="DejaVu Sans"/>
                <a:cs typeface="DejaVu Sans"/>
                <a:sym typeface="DejaVu Sans"/>
              </a:defRPr>
            </a:pPr>
            <a:r>
              <a:t>What fact did you find?</a:t>
            </a:r>
          </a:p>
        </p:txBody>
      </p:sp>
      <p:sp>
        <p:nvSpPr>
          <p:cNvPr id="187" name="Rounded Rectangle"/>
          <p:cNvSpPr/>
          <p:nvPr/>
        </p:nvSpPr>
        <p:spPr>
          <a:xfrm>
            <a:off x="18002250" y="3581400"/>
            <a:ext cx="5048250" cy="6477000"/>
          </a:xfrm>
          <a:prstGeom prst="roundRect">
            <a:avLst>
              <a:gd name="adj" fmla="val 6792"/>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90" name="draggable-pumpkin-treasure"/>
          <p:cNvGrpSpPr/>
          <p:nvPr/>
        </p:nvGrpSpPr>
        <p:grpSpPr>
          <a:xfrm>
            <a:off x="19640550" y="4095750"/>
            <a:ext cx="1752600" cy="1333500"/>
            <a:chOff x="0" y="0"/>
            <a:chExt cx="1752600" cy="1333500"/>
          </a:xfrm>
        </p:grpSpPr>
        <p:sp>
          <p:nvSpPr>
            <p:cNvPr id="188" name="Oval"/>
            <p:cNvSpPr/>
            <p:nvPr/>
          </p:nvSpPr>
          <p:spPr>
            <a:xfrm>
              <a:off x="0" y="0"/>
              <a:ext cx="17526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89" name="4"/>
            <p:cNvSpPr txBox="1"/>
            <p:nvPr/>
          </p:nvSpPr>
          <p:spPr>
            <a:xfrm>
              <a:off x="367152" y="346710"/>
              <a:ext cx="1018296"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4</a:t>
              </a:r>
            </a:p>
          </p:txBody>
        </p:sp>
      </p:grpSp>
      <p:sp>
        <p:nvSpPr>
          <p:cNvPr id="191" name="Treasure question:…"/>
          <p:cNvSpPr txBox="1"/>
          <p:nvPr/>
        </p:nvSpPr>
        <p:spPr>
          <a:xfrm>
            <a:off x="18459450" y="8804339"/>
            <a:ext cx="4133850" cy="13335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p>
            <a:pPr algn="ctr" defTabSz="1828800">
              <a:spcBef>
                <a:spcPts val="0"/>
              </a:spcBef>
              <a:defRPr b="1" sz="2400">
                <a:solidFill>
                  <a:srgbClr val="14213D"/>
                </a:solidFill>
                <a:latin typeface="DejaVu Sans"/>
                <a:ea typeface="DejaVu Sans"/>
                <a:cs typeface="DejaVu Sans"/>
                <a:sym typeface="DejaVu Sans"/>
              </a:defRPr>
            </a:pPr>
            <a:r>
              <a:t>Treasure question:</a:t>
            </a:r>
          </a:p>
          <a:p>
            <a:pPr algn="ctr" defTabSz="1828800">
              <a:spcBef>
                <a:spcPts val="0"/>
              </a:spcBef>
              <a:defRPr b="1" sz="2400">
                <a:solidFill>
                  <a:srgbClr val="14213D"/>
                </a:solidFill>
                <a:latin typeface="DejaVu Sans"/>
                <a:ea typeface="DejaVu Sans"/>
                <a:cs typeface="DejaVu Sans"/>
                <a:sym typeface="DejaVu Sans"/>
              </a:defRPr>
            </a:pPr>
            <a:r>
              <a:t>What fact did you find?</a:t>
            </a:r>
          </a:p>
        </p:txBody>
      </p:sp>
      <p:pic>
        <p:nvPicPr>
          <p:cNvPr id="192" name="image3.png" descr="image3.png"/>
          <p:cNvPicPr>
            <a:picLocks noChangeAspect="1"/>
          </p:cNvPicPr>
          <p:nvPr/>
        </p:nvPicPr>
        <p:blipFill>
          <a:blip r:embed="rId3">
            <a:extLst/>
          </a:blip>
          <a:stretch>
            <a:fillRect/>
          </a:stretch>
        </p:blipFill>
        <p:spPr>
          <a:xfrm>
            <a:off x="21851884" y="9295983"/>
            <a:ext cx="2318467" cy="3529080"/>
          </a:xfrm>
          <a:prstGeom prst="rect">
            <a:avLst/>
          </a:prstGeom>
          <a:ln w="12700">
            <a:miter lim="400000"/>
          </a:ln>
        </p:spPr>
      </p:pic>
      <p:pic>
        <p:nvPicPr>
          <p:cNvPr id="193" name="Image" descr="Image"/>
          <p:cNvPicPr>
            <a:picLocks noChangeAspect="1"/>
          </p:cNvPicPr>
          <p:nvPr/>
        </p:nvPicPr>
        <p:blipFill>
          <a:blip r:embed="rId4">
            <a:extLst/>
          </a:blip>
          <a:stretch>
            <a:fillRect/>
          </a:stretch>
        </p:blipFill>
        <p:spPr>
          <a:xfrm>
            <a:off x="1469956" y="3832381"/>
            <a:ext cx="4394338" cy="4394337"/>
          </a:xfrm>
          <a:prstGeom prst="rect">
            <a:avLst/>
          </a:prstGeom>
          <a:ln w="12700">
            <a:miter lim="400000"/>
          </a:ln>
        </p:spPr>
      </p:pic>
      <p:pic>
        <p:nvPicPr>
          <p:cNvPr id="194" name="Image" descr="Image"/>
          <p:cNvPicPr>
            <a:picLocks noChangeAspect="1"/>
          </p:cNvPicPr>
          <p:nvPr/>
        </p:nvPicPr>
        <p:blipFill>
          <a:blip r:embed="rId5">
            <a:extLst/>
          </a:blip>
          <a:stretch>
            <a:fillRect/>
          </a:stretch>
        </p:blipFill>
        <p:spPr>
          <a:xfrm>
            <a:off x="7229972" y="3832381"/>
            <a:ext cx="4123828" cy="5070279"/>
          </a:xfrm>
          <a:prstGeom prst="rect">
            <a:avLst/>
          </a:prstGeom>
          <a:ln w="12700">
            <a:miter lim="400000"/>
          </a:ln>
        </p:spPr>
      </p:pic>
      <p:pic>
        <p:nvPicPr>
          <p:cNvPr id="195" name="Image" descr="Image"/>
          <p:cNvPicPr>
            <a:picLocks noChangeAspect="1"/>
          </p:cNvPicPr>
          <p:nvPr/>
        </p:nvPicPr>
        <p:blipFill>
          <a:blip r:embed="rId6">
            <a:extLst/>
          </a:blip>
          <a:stretch>
            <a:fillRect/>
          </a:stretch>
        </p:blipFill>
        <p:spPr>
          <a:xfrm>
            <a:off x="12839700" y="3791735"/>
            <a:ext cx="4209924" cy="5266792"/>
          </a:xfrm>
          <a:prstGeom prst="rect">
            <a:avLst/>
          </a:prstGeom>
          <a:ln w="12700">
            <a:miter lim="400000"/>
          </a:ln>
        </p:spPr>
      </p:pic>
      <p:pic>
        <p:nvPicPr>
          <p:cNvPr id="196" name="Image" descr="Image"/>
          <p:cNvPicPr>
            <a:picLocks noChangeAspect="1"/>
          </p:cNvPicPr>
          <p:nvPr/>
        </p:nvPicPr>
        <p:blipFill>
          <a:blip r:embed="rId7">
            <a:extLst/>
          </a:blip>
          <a:stretch>
            <a:fillRect/>
          </a:stretch>
        </p:blipFill>
        <p:spPr>
          <a:xfrm>
            <a:off x="18126738" y="3832381"/>
            <a:ext cx="4799274" cy="498885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200"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201"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Fact or pirate tale?</a:t>
            </a:r>
          </a:p>
        </p:txBody>
      </p:sp>
      <p:sp>
        <p:nvSpPr>
          <p:cNvPr id="202" name="WARM-UP"/>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WARM-UP</a:t>
            </a:r>
          </a:p>
        </p:txBody>
      </p:sp>
      <p:sp>
        <p:nvSpPr>
          <p:cNvPr id="203"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204"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205"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06" name="Drag one gold coin to TRUE or FALSE for each statement."/>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800">
                <a:solidFill>
                  <a:srgbClr val="102A43"/>
                </a:solidFill>
                <a:latin typeface="DejaVu Sans"/>
                <a:ea typeface="DejaVu Sans"/>
                <a:cs typeface="DejaVu Sans"/>
                <a:sym typeface="DejaVu Sans"/>
              </a:defRPr>
            </a:lvl1pPr>
          </a:lstStyle>
          <a:p>
            <a:pPr/>
            <a:r>
              <a:t>Drag one gold coin to TRUE or FALSE for each statement.</a:t>
            </a:r>
          </a:p>
        </p:txBody>
      </p:sp>
      <p:sp>
        <p:nvSpPr>
          <p:cNvPr id="207" name="1. Pumpkins grow on trees."/>
          <p:cNvSpPr txBox="1"/>
          <p:nvPr/>
        </p:nvSpPr>
        <p:spPr>
          <a:xfrm>
            <a:off x="5743660" y="3441700"/>
            <a:ext cx="13563601" cy="10287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3600">
                <a:solidFill>
                  <a:srgbClr val="14213D"/>
                </a:solidFill>
                <a:latin typeface="DejaVu Sans"/>
                <a:ea typeface="DejaVu Sans"/>
                <a:cs typeface="DejaVu Sans"/>
                <a:sym typeface="DejaVu Sans"/>
              </a:defRPr>
            </a:lvl1pPr>
          </a:lstStyle>
          <a:p>
            <a:pPr/>
            <a:r>
              <a:t>1. Pumpkins grow on trees.</a:t>
            </a:r>
          </a:p>
        </p:txBody>
      </p:sp>
      <p:sp>
        <p:nvSpPr>
          <p:cNvPr id="208" name="Rounded Rectangle"/>
          <p:cNvSpPr/>
          <p:nvPr/>
        </p:nvSpPr>
        <p:spPr>
          <a:xfrm>
            <a:off x="15621000" y="3314700"/>
            <a:ext cx="2857500" cy="1257300"/>
          </a:xfrm>
          <a:prstGeom prst="roundRect">
            <a:avLst>
              <a:gd name="adj" fmla="val 27273"/>
            </a:avLst>
          </a:prstGeom>
          <a:solidFill>
            <a:srgbClr val="FFF9EC"/>
          </a:solidFill>
          <a:ln w="38100">
            <a:solidFill>
              <a:srgbClr val="3A7D44"/>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09" name="TRUE"/>
          <p:cNvSpPr txBox="1"/>
          <p:nvPr/>
        </p:nvSpPr>
        <p:spPr>
          <a:xfrm>
            <a:off x="15887700" y="3524250"/>
            <a:ext cx="23241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400">
                <a:solidFill>
                  <a:srgbClr val="3A7D44"/>
                </a:solidFill>
                <a:latin typeface="DejaVu Sans"/>
                <a:ea typeface="DejaVu Sans"/>
                <a:cs typeface="DejaVu Sans"/>
                <a:sym typeface="DejaVu Sans"/>
              </a:defRPr>
            </a:lvl1pPr>
          </a:lstStyle>
          <a:p>
            <a:pPr/>
            <a:r>
              <a:t>TRUE</a:t>
            </a:r>
          </a:p>
        </p:txBody>
      </p:sp>
      <p:sp>
        <p:nvSpPr>
          <p:cNvPr id="210" name="Rounded Rectangle"/>
          <p:cNvSpPr/>
          <p:nvPr/>
        </p:nvSpPr>
        <p:spPr>
          <a:xfrm>
            <a:off x="19050000" y="3314700"/>
            <a:ext cx="2857500" cy="1257300"/>
          </a:xfrm>
          <a:prstGeom prst="roundRect">
            <a:avLst>
              <a:gd name="adj" fmla="val 27273"/>
            </a:avLst>
          </a:prstGeom>
          <a:solidFill>
            <a:srgbClr val="FFF9EC"/>
          </a:solidFill>
          <a:ln w="38100">
            <a:solidFill>
              <a:srgbClr val="C44536"/>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11" name="FALSE"/>
          <p:cNvSpPr txBox="1"/>
          <p:nvPr/>
        </p:nvSpPr>
        <p:spPr>
          <a:xfrm>
            <a:off x="19316700" y="3524250"/>
            <a:ext cx="23241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400">
                <a:solidFill>
                  <a:srgbClr val="C44536"/>
                </a:solidFill>
                <a:latin typeface="DejaVu Sans"/>
                <a:ea typeface="DejaVu Sans"/>
                <a:cs typeface="DejaVu Sans"/>
                <a:sym typeface="DejaVu Sans"/>
              </a:defRPr>
            </a:lvl1pPr>
          </a:lstStyle>
          <a:p>
            <a:pPr/>
            <a:r>
              <a:t>FALSE</a:t>
            </a:r>
          </a:p>
        </p:txBody>
      </p:sp>
      <p:sp>
        <p:nvSpPr>
          <p:cNvPr id="212" name="draggable-treasure"/>
          <p:cNvSpPr/>
          <p:nvPr/>
        </p:nvSpPr>
        <p:spPr>
          <a:xfrm>
            <a:off x="22479000" y="35433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213" name="2. People can eat pumpkins."/>
          <p:cNvSpPr txBox="1"/>
          <p:nvPr/>
        </p:nvSpPr>
        <p:spPr>
          <a:xfrm>
            <a:off x="5743660" y="5441950"/>
            <a:ext cx="13563601" cy="10287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3600">
                <a:solidFill>
                  <a:srgbClr val="14213D"/>
                </a:solidFill>
                <a:latin typeface="DejaVu Sans"/>
                <a:ea typeface="DejaVu Sans"/>
                <a:cs typeface="DejaVu Sans"/>
                <a:sym typeface="DejaVu Sans"/>
              </a:defRPr>
            </a:lvl1pPr>
          </a:lstStyle>
          <a:p>
            <a:pPr/>
            <a:r>
              <a:t>2. People can eat pumpkins.</a:t>
            </a:r>
          </a:p>
        </p:txBody>
      </p:sp>
      <p:sp>
        <p:nvSpPr>
          <p:cNvPr id="214" name="Rounded Rectangle"/>
          <p:cNvSpPr/>
          <p:nvPr/>
        </p:nvSpPr>
        <p:spPr>
          <a:xfrm>
            <a:off x="15621000" y="5314950"/>
            <a:ext cx="2857500" cy="1257300"/>
          </a:xfrm>
          <a:prstGeom prst="roundRect">
            <a:avLst>
              <a:gd name="adj" fmla="val 27273"/>
            </a:avLst>
          </a:prstGeom>
          <a:solidFill>
            <a:srgbClr val="FFF9EC"/>
          </a:solidFill>
          <a:ln w="38100">
            <a:solidFill>
              <a:srgbClr val="3A7D44"/>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15" name="TRUE"/>
          <p:cNvSpPr txBox="1"/>
          <p:nvPr/>
        </p:nvSpPr>
        <p:spPr>
          <a:xfrm>
            <a:off x="15887700" y="5524500"/>
            <a:ext cx="23241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400">
                <a:solidFill>
                  <a:srgbClr val="3A7D44"/>
                </a:solidFill>
                <a:latin typeface="DejaVu Sans"/>
                <a:ea typeface="DejaVu Sans"/>
                <a:cs typeface="DejaVu Sans"/>
                <a:sym typeface="DejaVu Sans"/>
              </a:defRPr>
            </a:lvl1pPr>
          </a:lstStyle>
          <a:p>
            <a:pPr/>
            <a:r>
              <a:t>TRUE</a:t>
            </a:r>
          </a:p>
        </p:txBody>
      </p:sp>
      <p:sp>
        <p:nvSpPr>
          <p:cNvPr id="216" name="Rounded Rectangle"/>
          <p:cNvSpPr/>
          <p:nvPr/>
        </p:nvSpPr>
        <p:spPr>
          <a:xfrm>
            <a:off x="19050000" y="5314950"/>
            <a:ext cx="2857500" cy="1257300"/>
          </a:xfrm>
          <a:prstGeom prst="roundRect">
            <a:avLst>
              <a:gd name="adj" fmla="val 27273"/>
            </a:avLst>
          </a:prstGeom>
          <a:solidFill>
            <a:srgbClr val="FFF9EC"/>
          </a:solidFill>
          <a:ln w="38100">
            <a:solidFill>
              <a:srgbClr val="C44536"/>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17" name="FALSE"/>
          <p:cNvSpPr txBox="1"/>
          <p:nvPr/>
        </p:nvSpPr>
        <p:spPr>
          <a:xfrm>
            <a:off x="19316700" y="5524500"/>
            <a:ext cx="23241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400">
                <a:solidFill>
                  <a:srgbClr val="C44536"/>
                </a:solidFill>
                <a:latin typeface="DejaVu Sans"/>
                <a:ea typeface="DejaVu Sans"/>
                <a:cs typeface="DejaVu Sans"/>
                <a:sym typeface="DejaVu Sans"/>
              </a:defRPr>
            </a:lvl1pPr>
          </a:lstStyle>
          <a:p>
            <a:pPr/>
            <a:r>
              <a:t>FALSE</a:t>
            </a:r>
          </a:p>
        </p:txBody>
      </p:sp>
      <p:sp>
        <p:nvSpPr>
          <p:cNvPr id="218" name="draggable-treasure"/>
          <p:cNvSpPr/>
          <p:nvPr/>
        </p:nvSpPr>
        <p:spPr>
          <a:xfrm>
            <a:off x="22479000" y="5486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219" name="3. Pumpkins begin as seeds."/>
          <p:cNvSpPr txBox="1"/>
          <p:nvPr/>
        </p:nvSpPr>
        <p:spPr>
          <a:xfrm>
            <a:off x="5743660" y="7442200"/>
            <a:ext cx="13563601" cy="10287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3600">
                <a:solidFill>
                  <a:srgbClr val="14213D"/>
                </a:solidFill>
                <a:latin typeface="DejaVu Sans"/>
                <a:ea typeface="DejaVu Sans"/>
                <a:cs typeface="DejaVu Sans"/>
                <a:sym typeface="DejaVu Sans"/>
              </a:defRPr>
            </a:lvl1pPr>
          </a:lstStyle>
          <a:p>
            <a:pPr/>
            <a:r>
              <a:t>3. Pumpkins begin as seeds.</a:t>
            </a:r>
          </a:p>
        </p:txBody>
      </p:sp>
      <p:sp>
        <p:nvSpPr>
          <p:cNvPr id="220" name="Rounded Rectangle"/>
          <p:cNvSpPr/>
          <p:nvPr/>
        </p:nvSpPr>
        <p:spPr>
          <a:xfrm>
            <a:off x="15621000" y="7315200"/>
            <a:ext cx="2857500" cy="1257300"/>
          </a:xfrm>
          <a:prstGeom prst="roundRect">
            <a:avLst>
              <a:gd name="adj" fmla="val 27273"/>
            </a:avLst>
          </a:prstGeom>
          <a:solidFill>
            <a:srgbClr val="FFF9EC"/>
          </a:solidFill>
          <a:ln w="38100">
            <a:solidFill>
              <a:srgbClr val="3A7D44"/>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21" name="TRUE"/>
          <p:cNvSpPr txBox="1"/>
          <p:nvPr/>
        </p:nvSpPr>
        <p:spPr>
          <a:xfrm>
            <a:off x="15887700" y="7524750"/>
            <a:ext cx="23241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400">
                <a:solidFill>
                  <a:srgbClr val="3A7D44"/>
                </a:solidFill>
                <a:latin typeface="DejaVu Sans"/>
                <a:ea typeface="DejaVu Sans"/>
                <a:cs typeface="DejaVu Sans"/>
                <a:sym typeface="DejaVu Sans"/>
              </a:defRPr>
            </a:lvl1pPr>
          </a:lstStyle>
          <a:p>
            <a:pPr/>
            <a:r>
              <a:t>TRUE</a:t>
            </a:r>
          </a:p>
        </p:txBody>
      </p:sp>
      <p:sp>
        <p:nvSpPr>
          <p:cNvPr id="222" name="Rounded Rectangle"/>
          <p:cNvSpPr/>
          <p:nvPr/>
        </p:nvSpPr>
        <p:spPr>
          <a:xfrm>
            <a:off x="19050000" y="7315200"/>
            <a:ext cx="2857500" cy="1257300"/>
          </a:xfrm>
          <a:prstGeom prst="roundRect">
            <a:avLst>
              <a:gd name="adj" fmla="val 27273"/>
            </a:avLst>
          </a:prstGeom>
          <a:solidFill>
            <a:srgbClr val="FFF9EC"/>
          </a:solidFill>
          <a:ln w="38100">
            <a:solidFill>
              <a:srgbClr val="C44536"/>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23" name="FALSE"/>
          <p:cNvSpPr txBox="1"/>
          <p:nvPr/>
        </p:nvSpPr>
        <p:spPr>
          <a:xfrm>
            <a:off x="19316700" y="7524750"/>
            <a:ext cx="23241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400">
                <a:solidFill>
                  <a:srgbClr val="C44536"/>
                </a:solidFill>
                <a:latin typeface="DejaVu Sans"/>
                <a:ea typeface="DejaVu Sans"/>
                <a:cs typeface="DejaVu Sans"/>
                <a:sym typeface="DejaVu Sans"/>
              </a:defRPr>
            </a:lvl1pPr>
          </a:lstStyle>
          <a:p>
            <a:pPr/>
            <a:r>
              <a:t>FALSE</a:t>
            </a:r>
          </a:p>
        </p:txBody>
      </p:sp>
      <p:sp>
        <p:nvSpPr>
          <p:cNvPr id="224" name="draggable-treasure"/>
          <p:cNvSpPr/>
          <p:nvPr/>
        </p:nvSpPr>
        <p:spPr>
          <a:xfrm>
            <a:off x="22479000" y="748665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225" name="4. Pumpkins are only orange and round."/>
          <p:cNvSpPr txBox="1"/>
          <p:nvPr/>
        </p:nvSpPr>
        <p:spPr>
          <a:xfrm>
            <a:off x="5743660" y="9442450"/>
            <a:ext cx="13563601" cy="1028701"/>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3600">
                <a:solidFill>
                  <a:srgbClr val="14213D"/>
                </a:solidFill>
                <a:latin typeface="DejaVu Sans"/>
                <a:ea typeface="DejaVu Sans"/>
                <a:cs typeface="DejaVu Sans"/>
                <a:sym typeface="DejaVu Sans"/>
              </a:defRPr>
            </a:lvl1pPr>
          </a:lstStyle>
          <a:p>
            <a:pPr/>
            <a:r>
              <a:t>4. Pumpkins are only orange and round.</a:t>
            </a:r>
          </a:p>
        </p:txBody>
      </p:sp>
      <p:sp>
        <p:nvSpPr>
          <p:cNvPr id="226" name="Rounded Rectangle"/>
          <p:cNvSpPr/>
          <p:nvPr/>
        </p:nvSpPr>
        <p:spPr>
          <a:xfrm>
            <a:off x="15621000" y="9315450"/>
            <a:ext cx="2857500" cy="1257300"/>
          </a:xfrm>
          <a:prstGeom prst="roundRect">
            <a:avLst>
              <a:gd name="adj" fmla="val 27273"/>
            </a:avLst>
          </a:prstGeom>
          <a:solidFill>
            <a:srgbClr val="FFF9EC"/>
          </a:solidFill>
          <a:ln w="38100">
            <a:solidFill>
              <a:srgbClr val="3A7D44"/>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27" name="TRUE"/>
          <p:cNvSpPr txBox="1"/>
          <p:nvPr/>
        </p:nvSpPr>
        <p:spPr>
          <a:xfrm>
            <a:off x="15887700" y="9525000"/>
            <a:ext cx="23241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400">
                <a:solidFill>
                  <a:srgbClr val="3A7D44"/>
                </a:solidFill>
                <a:latin typeface="DejaVu Sans"/>
                <a:ea typeface="DejaVu Sans"/>
                <a:cs typeface="DejaVu Sans"/>
                <a:sym typeface="DejaVu Sans"/>
              </a:defRPr>
            </a:lvl1pPr>
          </a:lstStyle>
          <a:p>
            <a:pPr/>
            <a:r>
              <a:t>TRUE</a:t>
            </a:r>
          </a:p>
        </p:txBody>
      </p:sp>
      <p:sp>
        <p:nvSpPr>
          <p:cNvPr id="228" name="Rounded Rectangle"/>
          <p:cNvSpPr/>
          <p:nvPr/>
        </p:nvSpPr>
        <p:spPr>
          <a:xfrm>
            <a:off x="19050000" y="9315450"/>
            <a:ext cx="2857500" cy="1257300"/>
          </a:xfrm>
          <a:prstGeom prst="roundRect">
            <a:avLst>
              <a:gd name="adj" fmla="val 27273"/>
            </a:avLst>
          </a:prstGeom>
          <a:solidFill>
            <a:srgbClr val="FFF9EC"/>
          </a:solidFill>
          <a:ln w="38100">
            <a:solidFill>
              <a:srgbClr val="C44536"/>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229" name="FALSE"/>
          <p:cNvSpPr txBox="1"/>
          <p:nvPr/>
        </p:nvSpPr>
        <p:spPr>
          <a:xfrm>
            <a:off x="19316700" y="9525000"/>
            <a:ext cx="23241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400">
                <a:solidFill>
                  <a:srgbClr val="C44536"/>
                </a:solidFill>
                <a:latin typeface="DejaVu Sans"/>
                <a:ea typeface="DejaVu Sans"/>
                <a:cs typeface="DejaVu Sans"/>
                <a:sym typeface="DejaVu Sans"/>
              </a:defRPr>
            </a:lvl1pPr>
          </a:lstStyle>
          <a:p>
            <a:pPr/>
            <a:r>
              <a:t>FALSE</a:t>
            </a:r>
          </a:p>
        </p:txBody>
      </p:sp>
      <p:sp>
        <p:nvSpPr>
          <p:cNvPr id="230" name="draggable-treasure"/>
          <p:cNvSpPr/>
          <p:nvPr/>
        </p:nvSpPr>
        <p:spPr>
          <a:xfrm>
            <a:off x="22479000" y="94869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pic>
        <p:nvPicPr>
          <p:cNvPr id="231" name="Smug Pirate.png" descr="Smug Pirate.png"/>
          <p:cNvPicPr>
            <a:picLocks noChangeAspect="1"/>
          </p:cNvPicPr>
          <p:nvPr/>
        </p:nvPicPr>
        <p:blipFill>
          <a:blip r:embed="rId3">
            <a:extLst/>
          </a:blip>
          <a:stretch>
            <a:fillRect/>
          </a:stretch>
        </p:blipFill>
        <p:spPr>
          <a:xfrm>
            <a:off x="706564" y="3061960"/>
            <a:ext cx="5011282" cy="961138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35" name="537d8ef30703a703c6479d1148f88ed8.jpg" descr="537d8ef30703a703c6479d1148f88ed8.jpg"/>
          <p:cNvPicPr>
            <a:picLocks noChangeAspect="1"/>
          </p:cNvPicPr>
          <p:nvPr/>
        </p:nvPicPr>
        <p:blipFill>
          <a:blip r:embed="rId3">
            <a:extLst/>
          </a:blip>
          <a:srcRect l="14588" t="0" r="0" b="0"/>
          <a:stretch>
            <a:fillRect/>
          </a:stretch>
        </p:blipFill>
        <p:spPr>
          <a:xfrm>
            <a:off x="8799393" y="11177737"/>
            <a:ext cx="2885306" cy="2150119"/>
          </a:xfrm>
          <a:prstGeom prst="rect">
            <a:avLst/>
          </a:prstGeom>
          <a:ln w="88900">
            <a:solidFill>
              <a:srgbClr val="000000"/>
            </a:solidFill>
            <a:miter lim="400000"/>
          </a:ln>
        </p:spPr>
      </p:pic>
      <p:pic>
        <p:nvPicPr>
          <p:cNvPr id="236" name="Unknown.jpeg" descr="Unknown.jpeg"/>
          <p:cNvPicPr>
            <a:picLocks noChangeAspect="1"/>
          </p:cNvPicPr>
          <p:nvPr/>
        </p:nvPicPr>
        <p:blipFill>
          <a:blip r:embed="rId4">
            <a:extLst/>
          </a:blip>
          <a:stretch>
            <a:fillRect/>
          </a:stretch>
        </p:blipFill>
        <p:spPr>
          <a:xfrm>
            <a:off x="16599253" y="11249400"/>
            <a:ext cx="2885306" cy="2161195"/>
          </a:xfrm>
          <a:prstGeom prst="rect">
            <a:avLst/>
          </a:prstGeom>
          <a:ln w="88900">
            <a:solidFill>
              <a:srgbClr val="000000"/>
            </a:solidFill>
            <a:miter lim="400000"/>
          </a:ln>
        </p:spPr>
      </p:pic>
      <p:pic>
        <p:nvPicPr>
          <p:cNvPr id="237" name="Unknown.jpeg" descr="Unknown.jpeg"/>
          <p:cNvPicPr>
            <a:picLocks noChangeAspect="1"/>
          </p:cNvPicPr>
          <p:nvPr/>
        </p:nvPicPr>
        <p:blipFill>
          <a:blip r:embed="rId5">
            <a:extLst/>
          </a:blip>
          <a:srcRect l="11661" t="0" r="0" b="0"/>
          <a:stretch>
            <a:fillRect/>
          </a:stretch>
        </p:blipFill>
        <p:spPr>
          <a:xfrm>
            <a:off x="4907079" y="11088743"/>
            <a:ext cx="2885306" cy="2173513"/>
          </a:xfrm>
          <a:prstGeom prst="rect">
            <a:avLst/>
          </a:prstGeom>
          <a:ln w="88900">
            <a:solidFill>
              <a:srgbClr val="000000"/>
            </a:solidFill>
            <a:miter lim="400000"/>
          </a:ln>
        </p:spPr>
      </p:pic>
      <p:pic>
        <p:nvPicPr>
          <p:cNvPr id="238" name="Unknown.jpeg" descr="Unknown.jpeg"/>
          <p:cNvPicPr>
            <a:picLocks noChangeAspect="1"/>
          </p:cNvPicPr>
          <p:nvPr/>
        </p:nvPicPr>
        <p:blipFill>
          <a:blip r:embed="rId6">
            <a:extLst/>
          </a:blip>
          <a:stretch>
            <a:fillRect/>
          </a:stretch>
        </p:blipFill>
        <p:spPr>
          <a:xfrm>
            <a:off x="1014764" y="11094902"/>
            <a:ext cx="2885306" cy="2161195"/>
          </a:xfrm>
          <a:prstGeom prst="rect">
            <a:avLst/>
          </a:prstGeom>
          <a:ln w="88900">
            <a:solidFill>
              <a:srgbClr val="000000"/>
            </a:solidFill>
            <a:miter lim="400000"/>
          </a:ln>
        </p:spPr>
      </p:pic>
      <p:pic>
        <p:nvPicPr>
          <p:cNvPr id="239" name="PumpkinPlant_GI-655671816_vavlt-jpg.jpg" descr="PumpkinPlant_GI-655671816_vavlt-jpg.jpg"/>
          <p:cNvPicPr>
            <a:picLocks noChangeAspect="1"/>
          </p:cNvPicPr>
          <p:nvPr/>
        </p:nvPicPr>
        <p:blipFill>
          <a:blip r:embed="rId7">
            <a:extLst/>
          </a:blip>
          <a:srcRect l="11381" t="0" r="0" b="0"/>
          <a:stretch>
            <a:fillRect/>
          </a:stretch>
        </p:blipFill>
        <p:spPr>
          <a:xfrm>
            <a:off x="20499180" y="11242489"/>
            <a:ext cx="2885306" cy="2172556"/>
          </a:xfrm>
          <a:prstGeom prst="rect">
            <a:avLst/>
          </a:prstGeom>
          <a:ln w="88900">
            <a:solidFill>
              <a:srgbClr val="000000"/>
            </a:solidFill>
            <a:miter lim="400000"/>
          </a:ln>
        </p:spPr>
      </p:pic>
      <p:pic>
        <p:nvPicPr>
          <p:cNvPr id="240" name="71f9637d0d1cb6fde93170036c872015.jpg" descr="71f9637d0d1cb6fde93170036c872015.jpg"/>
          <p:cNvPicPr>
            <a:picLocks noChangeAspect="1"/>
          </p:cNvPicPr>
          <p:nvPr/>
        </p:nvPicPr>
        <p:blipFill>
          <a:blip r:embed="rId8">
            <a:extLst/>
          </a:blip>
          <a:srcRect l="0" t="15016" r="6989" b="15016"/>
          <a:stretch>
            <a:fillRect/>
          </a:stretch>
        </p:blipFill>
        <p:spPr>
          <a:xfrm>
            <a:off x="12699324" y="11177737"/>
            <a:ext cx="2885306" cy="2170516"/>
          </a:xfrm>
          <a:prstGeom prst="rect">
            <a:avLst/>
          </a:prstGeom>
          <a:ln w="88900">
            <a:solidFill>
              <a:srgbClr val="000000"/>
            </a:solidFill>
            <a:miter lim="400000"/>
          </a:ln>
        </p:spPr>
      </p:pic>
      <p:sp>
        <p:nvSpPr>
          <p:cNvPr id="241" name="Seed"/>
          <p:cNvSpPr txBox="1"/>
          <p:nvPr/>
        </p:nvSpPr>
        <p:spPr>
          <a:xfrm>
            <a:off x="4132908" y="7485897"/>
            <a:ext cx="1597471"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Seed</a:t>
            </a:r>
          </a:p>
        </p:txBody>
      </p:sp>
      <p:sp>
        <p:nvSpPr>
          <p:cNvPr id="242" name="Vine"/>
          <p:cNvSpPr txBox="1"/>
          <p:nvPr/>
        </p:nvSpPr>
        <p:spPr>
          <a:xfrm>
            <a:off x="4107508" y="6906935"/>
            <a:ext cx="1597471"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Vine</a:t>
            </a:r>
          </a:p>
        </p:txBody>
      </p:sp>
      <p:sp>
        <p:nvSpPr>
          <p:cNvPr id="243" name="Flower"/>
          <p:cNvSpPr txBox="1"/>
          <p:nvPr/>
        </p:nvSpPr>
        <p:spPr>
          <a:xfrm>
            <a:off x="4132908" y="5655899"/>
            <a:ext cx="1597471" cy="434115"/>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Flower</a:t>
            </a:r>
          </a:p>
        </p:txBody>
      </p:sp>
      <p:sp>
        <p:nvSpPr>
          <p:cNvPr id="244" name="Green Pumpkin"/>
          <p:cNvSpPr txBox="1"/>
          <p:nvPr/>
        </p:nvSpPr>
        <p:spPr>
          <a:xfrm>
            <a:off x="3406019" y="9341295"/>
            <a:ext cx="3076649"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Green Pumpkin</a:t>
            </a:r>
          </a:p>
        </p:txBody>
      </p:sp>
      <p:sp>
        <p:nvSpPr>
          <p:cNvPr id="245" name="Orange Pumpkin"/>
          <p:cNvSpPr txBox="1"/>
          <p:nvPr/>
        </p:nvSpPr>
        <p:spPr>
          <a:xfrm>
            <a:off x="3204200" y="6179444"/>
            <a:ext cx="3404088"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Orange Pumpkin</a:t>
            </a:r>
          </a:p>
        </p:txBody>
      </p:sp>
      <p:sp>
        <p:nvSpPr>
          <p:cNvPr id="246" name="Pumpkin"/>
          <p:cNvSpPr txBox="1"/>
          <p:nvPr/>
        </p:nvSpPr>
        <p:spPr>
          <a:xfrm>
            <a:off x="4132908" y="8068538"/>
            <a:ext cx="1597472"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Pumpkin</a:t>
            </a:r>
          </a:p>
        </p:txBody>
      </p:sp>
      <p:sp>
        <p:nvSpPr>
          <p:cNvPr id="247" name="Sprout"/>
          <p:cNvSpPr txBox="1"/>
          <p:nvPr/>
        </p:nvSpPr>
        <p:spPr>
          <a:xfrm>
            <a:off x="4145608" y="8704917"/>
            <a:ext cx="1597472"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Sprout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49" name="537d8ef30703a703c6479d1148f88ed8.jpg" descr="537d8ef30703a703c6479d1148f88ed8.jpg"/>
          <p:cNvPicPr>
            <a:picLocks noChangeAspect="1"/>
          </p:cNvPicPr>
          <p:nvPr/>
        </p:nvPicPr>
        <p:blipFill>
          <a:blip r:embed="rId3">
            <a:extLst/>
          </a:blip>
          <a:srcRect l="14587" t="0" r="0" b="0"/>
          <a:stretch>
            <a:fillRect/>
          </a:stretch>
        </p:blipFill>
        <p:spPr>
          <a:xfrm>
            <a:off x="42920" y="4819505"/>
            <a:ext cx="2521288" cy="1878855"/>
          </a:xfrm>
          <a:prstGeom prst="rect">
            <a:avLst/>
          </a:prstGeom>
          <a:ln w="88900">
            <a:solidFill>
              <a:srgbClr val="000000"/>
            </a:solidFill>
            <a:miter lim="400000"/>
          </a:ln>
        </p:spPr>
      </p:pic>
      <p:pic>
        <p:nvPicPr>
          <p:cNvPr id="250" name="Unknown.jpeg" descr="Unknown.jpeg"/>
          <p:cNvPicPr>
            <a:picLocks noChangeAspect="1"/>
          </p:cNvPicPr>
          <p:nvPr/>
        </p:nvPicPr>
        <p:blipFill>
          <a:blip r:embed="rId4">
            <a:extLst/>
          </a:blip>
          <a:stretch>
            <a:fillRect/>
          </a:stretch>
        </p:blipFill>
        <p:spPr>
          <a:xfrm>
            <a:off x="35778" y="9129348"/>
            <a:ext cx="2535680" cy="1899314"/>
          </a:xfrm>
          <a:prstGeom prst="rect">
            <a:avLst/>
          </a:prstGeom>
          <a:ln w="88900">
            <a:solidFill>
              <a:srgbClr val="000000"/>
            </a:solidFill>
            <a:miter lim="400000"/>
          </a:ln>
        </p:spPr>
      </p:pic>
      <p:pic>
        <p:nvPicPr>
          <p:cNvPr id="251" name="Unknown.jpeg" descr="Unknown.jpeg"/>
          <p:cNvPicPr>
            <a:picLocks noChangeAspect="1"/>
          </p:cNvPicPr>
          <p:nvPr/>
        </p:nvPicPr>
        <p:blipFill>
          <a:blip r:embed="rId5">
            <a:extLst/>
          </a:blip>
          <a:srcRect l="11661" t="0" r="0" b="0"/>
          <a:stretch>
            <a:fillRect/>
          </a:stretch>
        </p:blipFill>
        <p:spPr>
          <a:xfrm>
            <a:off x="56612" y="2654266"/>
            <a:ext cx="2494046" cy="1878775"/>
          </a:xfrm>
          <a:prstGeom prst="rect">
            <a:avLst/>
          </a:prstGeom>
          <a:ln w="88900">
            <a:solidFill>
              <a:srgbClr val="000000"/>
            </a:solidFill>
            <a:miter lim="400000"/>
          </a:ln>
        </p:spPr>
      </p:pic>
      <p:pic>
        <p:nvPicPr>
          <p:cNvPr id="252" name="Unknown.jpeg" descr="Unknown.jpeg"/>
          <p:cNvPicPr>
            <a:picLocks noChangeAspect="1"/>
          </p:cNvPicPr>
          <p:nvPr/>
        </p:nvPicPr>
        <p:blipFill>
          <a:blip r:embed="rId6">
            <a:extLst/>
          </a:blip>
          <a:stretch>
            <a:fillRect/>
          </a:stretch>
        </p:blipFill>
        <p:spPr>
          <a:xfrm>
            <a:off x="49470" y="520380"/>
            <a:ext cx="2493775" cy="1867926"/>
          </a:xfrm>
          <a:prstGeom prst="rect">
            <a:avLst/>
          </a:prstGeom>
          <a:ln w="88900">
            <a:solidFill>
              <a:srgbClr val="000000"/>
            </a:solidFill>
            <a:miter lim="400000"/>
          </a:ln>
        </p:spPr>
      </p:pic>
      <p:pic>
        <p:nvPicPr>
          <p:cNvPr id="253" name="PumpkinPlant_GI-655671816_vavlt-jpg.jpg" descr="PumpkinPlant_GI-655671816_vavlt-jpg.jpg"/>
          <p:cNvPicPr>
            <a:picLocks noChangeAspect="1"/>
          </p:cNvPicPr>
          <p:nvPr/>
        </p:nvPicPr>
        <p:blipFill>
          <a:blip r:embed="rId7">
            <a:extLst/>
          </a:blip>
          <a:srcRect l="11381" t="0" r="0" b="0"/>
          <a:stretch>
            <a:fillRect/>
          </a:stretch>
        </p:blipFill>
        <p:spPr>
          <a:xfrm>
            <a:off x="41134" y="11294587"/>
            <a:ext cx="2524752" cy="1901069"/>
          </a:xfrm>
          <a:prstGeom prst="rect">
            <a:avLst/>
          </a:prstGeom>
          <a:ln w="88900">
            <a:solidFill>
              <a:srgbClr val="000000"/>
            </a:solidFill>
            <a:miter lim="400000"/>
          </a:ln>
        </p:spPr>
      </p:pic>
      <p:pic>
        <p:nvPicPr>
          <p:cNvPr id="254" name="71f9637d0d1cb6fde93170036c872015.jpg" descr="71f9637d0d1cb6fde93170036c872015.jpg"/>
          <p:cNvPicPr>
            <a:picLocks noChangeAspect="1"/>
          </p:cNvPicPr>
          <p:nvPr/>
        </p:nvPicPr>
        <p:blipFill>
          <a:blip r:embed="rId8">
            <a:extLst/>
          </a:blip>
          <a:srcRect l="0" t="15016" r="6990" b="15016"/>
          <a:stretch>
            <a:fillRect/>
          </a:stretch>
        </p:blipFill>
        <p:spPr>
          <a:xfrm>
            <a:off x="33965" y="6964114"/>
            <a:ext cx="2524785" cy="1899308"/>
          </a:xfrm>
          <a:prstGeom prst="rect">
            <a:avLst/>
          </a:prstGeom>
          <a:ln w="88900">
            <a:solidFill>
              <a:srgbClr val="000000"/>
            </a:solidFill>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56" name="Seed"/>
          <p:cNvSpPr txBox="1"/>
          <p:nvPr/>
        </p:nvSpPr>
        <p:spPr>
          <a:xfrm>
            <a:off x="3897167" y="7243672"/>
            <a:ext cx="1597471"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Seed</a:t>
            </a:r>
          </a:p>
        </p:txBody>
      </p:sp>
      <p:sp>
        <p:nvSpPr>
          <p:cNvPr id="257" name="Vine"/>
          <p:cNvSpPr txBox="1"/>
          <p:nvPr/>
        </p:nvSpPr>
        <p:spPr>
          <a:xfrm>
            <a:off x="3611417" y="6480618"/>
            <a:ext cx="1597471"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Vine</a:t>
            </a:r>
          </a:p>
        </p:txBody>
      </p:sp>
      <p:sp>
        <p:nvSpPr>
          <p:cNvPr id="258" name="Flower"/>
          <p:cNvSpPr txBox="1"/>
          <p:nvPr/>
        </p:nvSpPr>
        <p:spPr>
          <a:xfrm>
            <a:off x="3611417" y="5587178"/>
            <a:ext cx="1597471"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Flower</a:t>
            </a:r>
          </a:p>
        </p:txBody>
      </p:sp>
      <p:sp>
        <p:nvSpPr>
          <p:cNvPr id="259" name="Green Pumpkin"/>
          <p:cNvSpPr txBox="1"/>
          <p:nvPr/>
        </p:nvSpPr>
        <p:spPr>
          <a:xfrm>
            <a:off x="943016" y="7243672"/>
            <a:ext cx="3076650"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Green Pumpkin</a:t>
            </a:r>
          </a:p>
        </p:txBody>
      </p:sp>
      <p:sp>
        <p:nvSpPr>
          <p:cNvPr id="260" name="Orange Pumpkin"/>
          <p:cNvSpPr txBox="1"/>
          <p:nvPr/>
        </p:nvSpPr>
        <p:spPr>
          <a:xfrm>
            <a:off x="1589108" y="4947460"/>
            <a:ext cx="3404089"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Orange Pumpkin</a:t>
            </a:r>
          </a:p>
        </p:txBody>
      </p:sp>
      <p:sp>
        <p:nvSpPr>
          <p:cNvPr id="261" name="Pumpkin"/>
          <p:cNvSpPr txBox="1"/>
          <p:nvPr/>
        </p:nvSpPr>
        <p:spPr>
          <a:xfrm>
            <a:off x="1325418" y="6480618"/>
            <a:ext cx="1597472"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Pumpkin</a:t>
            </a:r>
          </a:p>
        </p:txBody>
      </p:sp>
      <p:sp>
        <p:nvSpPr>
          <p:cNvPr id="262" name="Sprout"/>
          <p:cNvSpPr txBox="1"/>
          <p:nvPr/>
        </p:nvSpPr>
        <p:spPr>
          <a:xfrm>
            <a:off x="1325418" y="5587178"/>
            <a:ext cx="1597472" cy="434114"/>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chor="ctr">
            <a:spAutoFit/>
          </a:bodyPr>
          <a:lstStyle>
            <a:lvl1pPr algn="ctr" defTabSz="2438400">
              <a:lnSpc>
                <a:spcPct val="90000"/>
              </a:lnSpc>
              <a:spcBef>
                <a:spcPts val="0"/>
              </a:spcBef>
              <a:defRPr sz="2500">
                <a:latin typeface="Arial"/>
                <a:ea typeface="Arial"/>
                <a:cs typeface="Arial"/>
                <a:sym typeface="Arial"/>
              </a:defRPr>
            </a:lvl1pPr>
          </a:lstStyle>
          <a:p>
            <a:pPr/>
            <a:r>
              <a:t>Sprout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66" name="unnamed.png" descr="unnamed.png"/>
          <p:cNvPicPr>
            <a:picLocks noChangeAspect="1"/>
          </p:cNvPicPr>
          <p:nvPr/>
        </p:nvPicPr>
        <p:blipFill>
          <a:blip r:embed="rId3">
            <a:extLst/>
          </a:blip>
          <a:srcRect l="54803" t="78859" r="28110" b="0"/>
          <a:stretch>
            <a:fillRect/>
          </a:stretch>
        </p:blipFill>
        <p:spPr>
          <a:xfrm>
            <a:off x="19862799" y="1192642"/>
            <a:ext cx="512269" cy="633909"/>
          </a:xfrm>
          <a:prstGeom prst="rect">
            <a:avLst/>
          </a:prstGeom>
          <a:ln w="12700">
            <a:miter lim="400000"/>
          </a:ln>
        </p:spPr>
      </p:pic>
      <p:pic>
        <p:nvPicPr>
          <p:cNvPr id="267" name="unnamed.png" descr="unnamed.png"/>
          <p:cNvPicPr>
            <a:picLocks noChangeAspect="1"/>
          </p:cNvPicPr>
          <p:nvPr/>
        </p:nvPicPr>
        <p:blipFill>
          <a:blip r:embed="rId3">
            <a:extLst/>
          </a:blip>
          <a:srcRect l="54803" t="78859" r="28110" b="0"/>
          <a:stretch>
            <a:fillRect/>
          </a:stretch>
        </p:blipFill>
        <p:spPr>
          <a:xfrm>
            <a:off x="20789899" y="1319642"/>
            <a:ext cx="512269" cy="633909"/>
          </a:xfrm>
          <a:prstGeom prst="rect">
            <a:avLst/>
          </a:prstGeom>
          <a:ln w="12700">
            <a:miter lim="400000"/>
          </a:ln>
        </p:spPr>
      </p:pic>
      <p:pic>
        <p:nvPicPr>
          <p:cNvPr id="268" name="unnamed.png" descr="unnamed.png"/>
          <p:cNvPicPr>
            <a:picLocks noChangeAspect="1"/>
          </p:cNvPicPr>
          <p:nvPr/>
        </p:nvPicPr>
        <p:blipFill>
          <a:blip r:embed="rId3">
            <a:extLst/>
          </a:blip>
          <a:srcRect l="54803" t="78859" r="28110" b="0"/>
          <a:stretch>
            <a:fillRect/>
          </a:stretch>
        </p:blipFill>
        <p:spPr>
          <a:xfrm>
            <a:off x="21524891" y="1319642"/>
            <a:ext cx="512269" cy="633909"/>
          </a:xfrm>
          <a:prstGeom prst="rect">
            <a:avLst/>
          </a:prstGeom>
          <a:ln w="12700">
            <a:miter lim="400000"/>
          </a:ln>
        </p:spPr>
      </p:pic>
      <p:pic>
        <p:nvPicPr>
          <p:cNvPr id="269" name="unnamed.png" descr="unnamed.png"/>
          <p:cNvPicPr>
            <a:picLocks noChangeAspect="1"/>
          </p:cNvPicPr>
          <p:nvPr/>
        </p:nvPicPr>
        <p:blipFill>
          <a:blip r:embed="rId3">
            <a:extLst/>
          </a:blip>
          <a:srcRect l="54803" t="78859" r="28110" b="0"/>
          <a:stretch>
            <a:fillRect/>
          </a:stretch>
        </p:blipFill>
        <p:spPr>
          <a:xfrm>
            <a:off x="22072599" y="1243442"/>
            <a:ext cx="512269" cy="633909"/>
          </a:xfrm>
          <a:prstGeom prst="rect">
            <a:avLst/>
          </a:prstGeom>
          <a:ln w="12700">
            <a:miter lim="400000"/>
          </a:ln>
        </p:spPr>
      </p:pic>
      <p:pic>
        <p:nvPicPr>
          <p:cNvPr id="270" name="unnamed.png" descr="unnamed.png"/>
          <p:cNvPicPr>
            <a:picLocks noChangeAspect="1"/>
          </p:cNvPicPr>
          <p:nvPr/>
        </p:nvPicPr>
        <p:blipFill>
          <a:blip r:embed="rId3">
            <a:extLst/>
          </a:blip>
          <a:srcRect l="54803" t="78859" r="28110" b="0"/>
          <a:stretch>
            <a:fillRect/>
          </a:stretch>
        </p:blipFill>
        <p:spPr>
          <a:xfrm>
            <a:off x="22682199" y="1243442"/>
            <a:ext cx="512269" cy="633909"/>
          </a:xfrm>
          <a:prstGeom prst="rect">
            <a:avLst/>
          </a:prstGeom>
          <a:ln w="12700">
            <a:miter lim="400000"/>
          </a:ln>
        </p:spPr>
      </p:pic>
      <p:pic>
        <p:nvPicPr>
          <p:cNvPr id="271" name="unnamed.png" descr="unnamed.png"/>
          <p:cNvPicPr>
            <a:picLocks noChangeAspect="1"/>
          </p:cNvPicPr>
          <p:nvPr/>
        </p:nvPicPr>
        <p:blipFill>
          <a:blip r:embed="rId3">
            <a:extLst/>
          </a:blip>
          <a:srcRect l="54803" t="78859" r="28110" b="0"/>
          <a:stretch>
            <a:fillRect/>
          </a:stretch>
        </p:blipFill>
        <p:spPr>
          <a:xfrm>
            <a:off x="22301149" y="81650"/>
            <a:ext cx="512269" cy="633909"/>
          </a:xfrm>
          <a:prstGeom prst="rect">
            <a:avLst/>
          </a:prstGeom>
          <a:ln w="12700">
            <a:miter lim="400000"/>
          </a:ln>
        </p:spPr>
      </p:pic>
      <p:pic>
        <p:nvPicPr>
          <p:cNvPr id="272" name="unnamed.png" descr="unnamed.png"/>
          <p:cNvPicPr>
            <a:picLocks noChangeAspect="1"/>
          </p:cNvPicPr>
          <p:nvPr/>
        </p:nvPicPr>
        <p:blipFill>
          <a:blip r:embed="rId3">
            <a:extLst/>
          </a:blip>
          <a:srcRect l="54803" t="78859" r="28110" b="0"/>
          <a:stretch>
            <a:fillRect/>
          </a:stretch>
        </p:blipFill>
        <p:spPr>
          <a:xfrm flipH="1">
            <a:off x="21183599" y="1243442"/>
            <a:ext cx="512269" cy="633909"/>
          </a:xfrm>
          <a:prstGeom prst="rect">
            <a:avLst/>
          </a:prstGeom>
          <a:ln w="12700">
            <a:miter lim="400000"/>
          </a:ln>
        </p:spPr>
      </p:pic>
      <p:pic>
        <p:nvPicPr>
          <p:cNvPr id="273" name="unnamed.png" descr="unnamed.png"/>
          <p:cNvPicPr>
            <a:picLocks noChangeAspect="1"/>
          </p:cNvPicPr>
          <p:nvPr/>
        </p:nvPicPr>
        <p:blipFill>
          <a:blip r:embed="rId3">
            <a:extLst/>
          </a:blip>
          <a:srcRect l="54803" t="78859" r="28110" b="0"/>
          <a:stretch>
            <a:fillRect/>
          </a:stretch>
        </p:blipFill>
        <p:spPr>
          <a:xfrm flipH="1">
            <a:off x="22147903" y="440891"/>
            <a:ext cx="512269" cy="633909"/>
          </a:xfrm>
          <a:prstGeom prst="rect">
            <a:avLst/>
          </a:prstGeom>
          <a:ln w="12700">
            <a:miter lim="400000"/>
          </a:ln>
        </p:spPr>
      </p:pic>
      <p:pic>
        <p:nvPicPr>
          <p:cNvPr id="274" name="unnamed.png" descr="unnamed.png"/>
          <p:cNvPicPr>
            <a:picLocks noChangeAspect="1"/>
          </p:cNvPicPr>
          <p:nvPr/>
        </p:nvPicPr>
        <p:blipFill>
          <a:blip r:embed="rId3">
            <a:extLst/>
          </a:blip>
          <a:srcRect l="54803" t="78859" r="28110" b="0"/>
          <a:stretch>
            <a:fillRect/>
          </a:stretch>
        </p:blipFill>
        <p:spPr>
          <a:xfrm flipH="1">
            <a:off x="21363402" y="883080"/>
            <a:ext cx="512269" cy="633909"/>
          </a:xfrm>
          <a:prstGeom prst="rect">
            <a:avLst/>
          </a:prstGeom>
          <a:ln w="12700">
            <a:miter lim="400000"/>
          </a:ln>
        </p:spPr>
      </p:pic>
      <p:pic>
        <p:nvPicPr>
          <p:cNvPr id="275" name="unnamed.png" descr="unnamed.png"/>
          <p:cNvPicPr>
            <a:picLocks noChangeAspect="1"/>
          </p:cNvPicPr>
          <p:nvPr/>
        </p:nvPicPr>
        <p:blipFill>
          <a:blip r:embed="rId3">
            <a:extLst/>
          </a:blip>
          <a:srcRect l="54803" t="78859" r="28110" b="0"/>
          <a:stretch>
            <a:fillRect/>
          </a:stretch>
        </p:blipFill>
        <p:spPr>
          <a:xfrm flipH="1">
            <a:off x="22404086" y="883080"/>
            <a:ext cx="512269" cy="633909"/>
          </a:xfrm>
          <a:prstGeom prst="rect">
            <a:avLst/>
          </a:prstGeom>
          <a:ln w="12700">
            <a:miter lim="400000"/>
          </a:ln>
        </p:spPr>
      </p:pic>
      <p:pic>
        <p:nvPicPr>
          <p:cNvPr id="276" name="unnamed.png" descr="unnamed.png"/>
          <p:cNvPicPr>
            <a:picLocks noChangeAspect="1"/>
          </p:cNvPicPr>
          <p:nvPr/>
        </p:nvPicPr>
        <p:blipFill>
          <a:blip r:embed="rId3">
            <a:extLst/>
          </a:blip>
          <a:srcRect l="54803" t="78859" r="28110" b="0"/>
          <a:stretch>
            <a:fillRect/>
          </a:stretch>
        </p:blipFill>
        <p:spPr>
          <a:xfrm flipH="1">
            <a:off x="23668685" y="81650"/>
            <a:ext cx="512269" cy="633909"/>
          </a:xfrm>
          <a:prstGeom prst="rect">
            <a:avLst/>
          </a:prstGeom>
          <a:ln w="12700">
            <a:miter lim="400000"/>
          </a:ln>
        </p:spPr>
      </p:pic>
      <p:pic>
        <p:nvPicPr>
          <p:cNvPr id="277" name="unnamed.png" descr="unnamed.png"/>
          <p:cNvPicPr>
            <a:picLocks noChangeAspect="1"/>
          </p:cNvPicPr>
          <p:nvPr/>
        </p:nvPicPr>
        <p:blipFill>
          <a:blip r:embed="rId3">
            <a:extLst/>
          </a:blip>
          <a:srcRect l="54803" t="78859" r="28110" b="0"/>
          <a:stretch>
            <a:fillRect/>
          </a:stretch>
        </p:blipFill>
        <p:spPr>
          <a:xfrm flipH="1">
            <a:off x="22659055" y="777681"/>
            <a:ext cx="512269" cy="633909"/>
          </a:xfrm>
          <a:prstGeom prst="rect">
            <a:avLst/>
          </a:prstGeom>
          <a:ln w="12700">
            <a:miter lim="400000"/>
          </a:ln>
        </p:spPr>
      </p:pic>
      <p:pic>
        <p:nvPicPr>
          <p:cNvPr id="278" name="unnamed.png" descr="unnamed.png"/>
          <p:cNvPicPr>
            <a:picLocks noChangeAspect="1"/>
          </p:cNvPicPr>
          <p:nvPr/>
        </p:nvPicPr>
        <p:blipFill>
          <a:blip r:embed="rId3">
            <a:extLst/>
          </a:blip>
          <a:srcRect l="54803" t="78859" r="28110" b="0"/>
          <a:stretch>
            <a:fillRect/>
          </a:stretch>
        </p:blipFill>
        <p:spPr>
          <a:xfrm flipH="1">
            <a:off x="22987125" y="1181574"/>
            <a:ext cx="512269" cy="633909"/>
          </a:xfrm>
          <a:prstGeom prst="rect">
            <a:avLst/>
          </a:prstGeom>
          <a:ln w="12700">
            <a:miter lim="400000"/>
          </a:ln>
        </p:spPr>
      </p:pic>
      <p:pic>
        <p:nvPicPr>
          <p:cNvPr id="279" name="unnamed.png" descr="unnamed.png"/>
          <p:cNvPicPr>
            <a:picLocks noChangeAspect="1"/>
          </p:cNvPicPr>
          <p:nvPr/>
        </p:nvPicPr>
        <p:blipFill>
          <a:blip r:embed="rId3">
            <a:extLst/>
          </a:blip>
          <a:srcRect l="54803" t="78859" r="28110" b="0"/>
          <a:stretch>
            <a:fillRect/>
          </a:stretch>
        </p:blipFill>
        <p:spPr>
          <a:xfrm flipH="1" rot="10800000">
            <a:off x="19989799" y="1192642"/>
            <a:ext cx="512269" cy="633909"/>
          </a:xfrm>
          <a:prstGeom prst="rect">
            <a:avLst/>
          </a:prstGeom>
          <a:ln w="12700">
            <a:miter lim="400000"/>
          </a:ln>
        </p:spPr>
      </p:pic>
      <p:pic>
        <p:nvPicPr>
          <p:cNvPr id="280" name="unnamed.png" descr="unnamed.png"/>
          <p:cNvPicPr>
            <a:picLocks noChangeAspect="1"/>
          </p:cNvPicPr>
          <p:nvPr/>
        </p:nvPicPr>
        <p:blipFill>
          <a:blip r:embed="rId3">
            <a:extLst/>
          </a:blip>
          <a:srcRect l="54803" t="78859" r="28110" b="0"/>
          <a:stretch>
            <a:fillRect/>
          </a:stretch>
        </p:blipFill>
        <p:spPr>
          <a:xfrm flipH="1" rot="10800000">
            <a:off x="20614183" y="1262608"/>
            <a:ext cx="512269" cy="633909"/>
          </a:xfrm>
          <a:prstGeom prst="rect">
            <a:avLst/>
          </a:prstGeom>
          <a:ln w="12700">
            <a:miter lim="400000"/>
          </a:ln>
        </p:spPr>
      </p:pic>
      <p:pic>
        <p:nvPicPr>
          <p:cNvPr id="281" name="unnamed.png" descr="unnamed.png"/>
          <p:cNvPicPr>
            <a:picLocks noChangeAspect="1"/>
          </p:cNvPicPr>
          <p:nvPr/>
        </p:nvPicPr>
        <p:blipFill>
          <a:blip r:embed="rId3">
            <a:extLst/>
          </a:blip>
          <a:srcRect l="54803" t="78859" r="28110" b="0"/>
          <a:stretch>
            <a:fillRect/>
          </a:stretch>
        </p:blipFill>
        <p:spPr>
          <a:xfrm flipH="1" rot="10800000">
            <a:off x="20326667" y="81553"/>
            <a:ext cx="512269" cy="633909"/>
          </a:xfrm>
          <a:prstGeom prst="rect">
            <a:avLst/>
          </a:prstGeom>
          <a:ln w="12700">
            <a:miter lim="400000"/>
          </a:ln>
        </p:spPr>
      </p:pic>
      <p:pic>
        <p:nvPicPr>
          <p:cNvPr id="282" name="unnamed.png" descr="unnamed.png"/>
          <p:cNvPicPr>
            <a:picLocks noChangeAspect="1"/>
          </p:cNvPicPr>
          <p:nvPr/>
        </p:nvPicPr>
        <p:blipFill>
          <a:blip r:embed="rId3">
            <a:extLst/>
          </a:blip>
          <a:srcRect l="54803" t="78859" r="28110" b="0"/>
          <a:stretch>
            <a:fillRect/>
          </a:stretch>
        </p:blipFill>
        <p:spPr>
          <a:xfrm flipH="1" rot="10800000">
            <a:off x="23092019" y="81553"/>
            <a:ext cx="512269" cy="633909"/>
          </a:xfrm>
          <a:prstGeom prst="rect">
            <a:avLst/>
          </a:prstGeom>
          <a:ln w="12700">
            <a:miter lim="400000"/>
          </a:ln>
        </p:spPr>
      </p:pic>
      <p:pic>
        <p:nvPicPr>
          <p:cNvPr id="283" name="unnamed.png" descr="unnamed.png"/>
          <p:cNvPicPr>
            <a:picLocks noChangeAspect="1"/>
          </p:cNvPicPr>
          <p:nvPr/>
        </p:nvPicPr>
        <p:blipFill>
          <a:blip r:embed="rId3">
            <a:extLst/>
          </a:blip>
          <a:srcRect l="54803" t="78859" r="28110" b="0"/>
          <a:stretch>
            <a:fillRect/>
          </a:stretch>
        </p:blipFill>
        <p:spPr>
          <a:xfrm flipH="1" rot="10800000">
            <a:off x="23774300" y="557641"/>
            <a:ext cx="512269" cy="633909"/>
          </a:xfrm>
          <a:prstGeom prst="rect">
            <a:avLst/>
          </a:prstGeom>
          <a:ln w="12700">
            <a:miter lim="400000"/>
          </a:ln>
        </p:spPr>
      </p:pic>
      <p:pic>
        <p:nvPicPr>
          <p:cNvPr id="284" name="unnamed.png" descr="unnamed.png"/>
          <p:cNvPicPr>
            <a:picLocks noChangeAspect="1"/>
          </p:cNvPicPr>
          <p:nvPr/>
        </p:nvPicPr>
        <p:blipFill>
          <a:blip r:embed="rId3">
            <a:extLst/>
          </a:blip>
          <a:srcRect l="54803" t="78859" r="28110" b="0"/>
          <a:stretch>
            <a:fillRect/>
          </a:stretch>
        </p:blipFill>
        <p:spPr>
          <a:xfrm flipH="1" rot="10800000">
            <a:off x="23698297" y="1192545"/>
            <a:ext cx="512269" cy="633909"/>
          </a:xfrm>
          <a:prstGeom prst="rect">
            <a:avLst/>
          </a:prstGeom>
          <a:ln w="12700">
            <a:miter lim="400000"/>
          </a:ln>
        </p:spPr>
      </p:pic>
      <p:pic>
        <p:nvPicPr>
          <p:cNvPr id="285" name="unnamed.png" descr="unnamed.png"/>
          <p:cNvPicPr>
            <a:picLocks noChangeAspect="1"/>
          </p:cNvPicPr>
          <p:nvPr/>
        </p:nvPicPr>
        <p:blipFill>
          <a:blip r:embed="rId3">
            <a:extLst/>
          </a:blip>
          <a:srcRect l="54803" t="78859" r="28110" b="0"/>
          <a:stretch>
            <a:fillRect/>
          </a:stretch>
        </p:blipFill>
        <p:spPr>
          <a:xfrm rot="10800000">
            <a:off x="22275861" y="1181477"/>
            <a:ext cx="512269" cy="633909"/>
          </a:xfrm>
          <a:prstGeom prst="rect">
            <a:avLst/>
          </a:prstGeom>
          <a:ln w="12700">
            <a:miter lim="400000"/>
          </a:ln>
        </p:spPr>
      </p:pic>
      <p:pic>
        <p:nvPicPr>
          <p:cNvPr id="286" name="unnamed.png" descr="unnamed.png"/>
          <p:cNvPicPr>
            <a:picLocks noChangeAspect="1"/>
          </p:cNvPicPr>
          <p:nvPr/>
        </p:nvPicPr>
        <p:blipFill>
          <a:blip r:embed="rId3">
            <a:extLst/>
          </a:blip>
          <a:srcRect l="54803" t="78859" r="28110" b="0"/>
          <a:stretch>
            <a:fillRect/>
          </a:stretch>
        </p:blipFill>
        <p:spPr>
          <a:xfrm rot="10800000">
            <a:off x="19555383" y="1262608"/>
            <a:ext cx="512269" cy="633909"/>
          </a:xfrm>
          <a:prstGeom prst="rect">
            <a:avLst/>
          </a:prstGeom>
          <a:ln w="12700">
            <a:miter lim="400000"/>
          </a:ln>
        </p:spPr>
      </p:pic>
      <p:pic>
        <p:nvPicPr>
          <p:cNvPr id="287" name="unnamed.png" descr="unnamed.png"/>
          <p:cNvPicPr>
            <a:picLocks noChangeAspect="1"/>
          </p:cNvPicPr>
          <p:nvPr/>
        </p:nvPicPr>
        <p:blipFill>
          <a:blip r:embed="rId3">
            <a:extLst/>
          </a:blip>
          <a:srcRect l="54803" t="78859" r="28110" b="0"/>
          <a:stretch>
            <a:fillRect/>
          </a:stretch>
        </p:blipFill>
        <p:spPr>
          <a:xfrm rot="10800000">
            <a:off x="23269613" y="557641"/>
            <a:ext cx="512269" cy="633909"/>
          </a:xfrm>
          <a:prstGeom prst="rect">
            <a:avLst/>
          </a:prstGeom>
          <a:ln w="12700">
            <a:miter lim="400000"/>
          </a:ln>
        </p:spPr>
      </p:pic>
      <p:pic>
        <p:nvPicPr>
          <p:cNvPr id="288" name="unnamed.png" descr="unnamed.png"/>
          <p:cNvPicPr>
            <a:picLocks noChangeAspect="1"/>
          </p:cNvPicPr>
          <p:nvPr/>
        </p:nvPicPr>
        <p:blipFill>
          <a:blip r:embed="rId3">
            <a:extLst/>
          </a:blip>
          <a:srcRect l="54803" t="78859" r="28110" b="0"/>
          <a:stretch>
            <a:fillRect/>
          </a:stretch>
        </p:blipFill>
        <p:spPr>
          <a:xfrm rot="10800000">
            <a:off x="22565667" y="302771"/>
            <a:ext cx="512269" cy="633910"/>
          </a:xfrm>
          <a:prstGeom prst="rect">
            <a:avLst/>
          </a:prstGeom>
          <a:ln w="12700">
            <a:miter lim="400000"/>
          </a:ln>
        </p:spPr>
      </p:pic>
      <p:pic>
        <p:nvPicPr>
          <p:cNvPr id="289" name="unnamed.png" descr="unnamed.png"/>
          <p:cNvPicPr>
            <a:picLocks noChangeAspect="1"/>
          </p:cNvPicPr>
          <p:nvPr/>
        </p:nvPicPr>
        <p:blipFill>
          <a:blip r:embed="rId3">
            <a:extLst/>
          </a:blip>
          <a:srcRect l="54803" t="78859" r="28110" b="0"/>
          <a:stretch>
            <a:fillRect/>
          </a:stretch>
        </p:blipFill>
        <p:spPr>
          <a:xfrm rot="10800000">
            <a:off x="23316462" y="882983"/>
            <a:ext cx="512269" cy="633910"/>
          </a:xfrm>
          <a:prstGeom prst="rect">
            <a:avLst/>
          </a:prstGeom>
          <a:ln w="12700">
            <a:miter lim="400000"/>
          </a:ln>
        </p:spPr>
      </p:pic>
      <p:pic>
        <p:nvPicPr>
          <p:cNvPr id="290" name="unnamed.png" descr="unnamed.png"/>
          <p:cNvPicPr>
            <a:picLocks noChangeAspect="1"/>
          </p:cNvPicPr>
          <p:nvPr/>
        </p:nvPicPr>
        <p:blipFill>
          <a:blip r:embed="rId3">
            <a:extLst/>
          </a:blip>
          <a:srcRect l="54803" t="78859" r="28110" b="0"/>
          <a:stretch>
            <a:fillRect/>
          </a:stretch>
        </p:blipFill>
        <p:spPr>
          <a:xfrm>
            <a:off x="18734720" y="207417"/>
            <a:ext cx="512269" cy="633909"/>
          </a:xfrm>
          <a:prstGeom prst="rect">
            <a:avLst/>
          </a:prstGeom>
          <a:ln w="12700">
            <a:miter lim="400000"/>
          </a:ln>
        </p:spPr>
      </p:pic>
      <p:pic>
        <p:nvPicPr>
          <p:cNvPr id="291" name="unnamed.png" descr="unnamed.png"/>
          <p:cNvPicPr>
            <a:picLocks noChangeAspect="1"/>
          </p:cNvPicPr>
          <p:nvPr/>
        </p:nvPicPr>
        <p:blipFill>
          <a:blip r:embed="rId3">
            <a:extLst/>
          </a:blip>
          <a:srcRect l="54803" t="78859" r="28110" b="0"/>
          <a:stretch>
            <a:fillRect/>
          </a:stretch>
        </p:blipFill>
        <p:spPr>
          <a:xfrm flipH="1" rot="10800000">
            <a:off x="18222254" y="195853"/>
            <a:ext cx="486913" cy="602532"/>
          </a:xfrm>
          <a:prstGeom prst="rect">
            <a:avLst/>
          </a:prstGeom>
          <a:ln w="12700">
            <a:miter lim="400000"/>
          </a:ln>
        </p:spPr>
      </p:pic>
      <p:pic>
        <p:nvPicPr>
          <p:cNvPr id="292" name="unnamed.png" descr="unnamed.png"/>
          <p:cNvPicPr>
            <a:picLocks noChangeAspect="1"/>
          </p:cNvPicPr>
          <p:nvPr/>
        </p:nvPicPr>
        <p:blipFill>
          <a:blip r:embed="rId3">
            <a:extLst/>
          </a:blip>
          <a:srcRect l="54803" t="78859" r="28110" b="0"/>
          <a:stretch>
            <a:fillRect/>
          </a:stretch>
        </p:blipFill>
        <p:spPr>
          <a:xfrm flipH="1">
            <a:off x="20070582" y="777681"/>
            <a:ext cx="512269" cy="633909"/>
          </a:xfrm>
          <a:prstGeom prst="rect">
            <a:avLst/>
          </a:prstGeom>
          <a:ln w="12700">
            <a:miter lim="400000"/>
          </a:ln>
        </p:spPr>
      </p:pic>
      <p:pic>
        <p:nvPicPr>
          <p:cNvPr id="293" name="unnamed.png" descr="unnamed.png"/>
          <p:cNvPicPr>
            <a:picLocks noChangeAspect="1"/>
          </p:cNvPicPr>
          <p:nvPr/>
        </p:nvPicPr>
        <p:blipFill>
          <a:blip r:embed="rId3">
            <a:extLst/>
          </a:blip>
          <a:srcRect l="54803" t="78859" r="28110" b="0"/>
          <a:stretch>
            <a:fillRect/>
          </a:stretch>
        </p:blipFill>
        <p:spPr>
          <a:xfrm flipH="1">
            <a:off x="19555383" y="81650"/>
            <a:ext cx="512269" cy="633909"/>
          </a:xfrm>
          <a:prstGeom prst="rect">
            <a:avLst/>
          </a:prstGeom>
          <a:ln w="12700">
            <a:miter lim="400000"/>
          </a:ln>
        </p:spPr>
      </p:pic>
      <p:pic>
        <p:nvPicPr>
          <p:cNvPr id="294" name="unnamed.png" descr="unnamed.png"/>
          <p:cNvPicPr>
            <a:picLocks noChangeAspect="1"/>
          </p:cNvPicPr>
          <p:nvPr/>
        </p:nvPicPr>
        <p:blipFill>
          <a:blip r:embed="rId3">
            <a:extLst/>
          </a:blip>
          <a:srcRect l="54803" t="78859" r="28110" b="0"/>
          <a:stretch>
            <a:fillRect/>
          </a:stretch>
        </p:blipFill>
        <p:spPr>
          <a:xfrm flipH="1">
            <a:off x="18051202" y="1194274"/>
            <a:ext cx="512269" cy="633909"/>
          </a:xfrm>
          <a:prstGeom prst="rect">
            <a:avLst/>
          </a:prstGeom>
          <a:ln w="12700">
            <a:miter lim="400000"/>
          </a:ln>
        </p:spPr>
      </p:pic>
      <p:pic>
        <p:nvPicPr>
          <p:cNvPr id="295" name="unnamed.png" descr="unnamed.png"/>
          <p:cNvPicPr>
            <a:picLocks noChangeAspect="1"/>
          </p:cNvPicPr>
          <p:nvPr/>
        </p:nvPicPr>
        <p:blipFill>
          <a:blip r:embed="rId3">
            <a:extLst/>
          </a:blip>
          <a:srcRect l="54803" t="78859" r="28110" b="0"/>
          <a:stretch>
            <a:fillRect/>
          </a:stretch>
        </p:blipFill>
        <p:spPr>
          <a:xfrm flipH="1">
            <a:off x="18734819" y="1255007"/>
            <a:ext cx="512269" cy="633909"/>
          </a:xfrm>
          <a:prstGeom prst="rect">
            <a:avLst/>
          </a:prstGeom>
          <a:ln w="12700">
            <a:miter lim="400000"/>
          </a:ln>
        </p:spPr>
      </p:pic>
      <p:pic>
        <p:nvPicPr>
          <p:cNvPr id="296" name="unnamed.png" descr="unnamed.png"/>
          <p:cNvPicPr>
            <a:picLocks noChangeAspect="1"/>
          </p:cNvPicPr>
          <p:nvPr/>
        </p:nvPicPr>
        <p:blipFill>
          <a:blip r:embed="rId3">
            <a:extLst/>
          </a:blip>
          <a:srcRect l="54803" t="78859" r="28110" b="0"/>
          <a:stretch>
            <a:fillRect/>
          </a:stretch>
        </p:blipFill>
        <p:spPr>
          <a:xfrm>
            <a:off x="19274982" y="1383239"/>
            <a:ext cx="512269" cy="633909"/>
          </a:xfrm>
          <a:prstGeom prst="rect">
            <a:avLst/>
          </a:prstGeom>
          <a:ln w="12700">
            <a:miter lim="400000"/>
          </a:ln>
        </p:spPr>
      </p:pic>
      <p:pic>
        <p:nvPicPr>
          <p:cNvPr id="297" name="unnamed.png" descr="unnamed.png"/>
          <p:cNvPicPr>
            <a:picLocks noChangeAspect="1"/>
          </p:cNvPicPr>
          <p:nvPr/>
        </p:nvPicPr>
        <p:blipFill>
          <a:blip r:embed="rId3">
            <a:extLst/>
          </a:blip>
          <a:srcRect l="54803" t="78859" r="28110" b="0"/>
          <a:stretch>
            <a:fillRect/>
          </a:stretch>
        </p:blipFill>
        <p:spPr>
          <a:xfrm>
            <a:off x="19386157" y="883080"/>
            <a:ext cx="512269" cy="633909"/>
          </a:xfrm>
          <a:prstGeom prst="rect">
            <a:avLst/>
          </a:prstGeom>
          <a:ln w="12700">
            <a:miter lim="400000"/>
          </a:ln>
        </p:spPr>
      </p:pic>
      <p:pic>
        <p:nvPicPr>
          <p:cNvPr id="298" name="unnamed.png" descr="unnamed.png"/>
          <p:cNvPicPr>
            <a:picLocks noChangeAspect="1"/>
          </p:cNvPicPr>
          <p:nvPr/>
        </p:nvPicPr>
        <p:blipFill>
          <a:blip r:embed="rId3">
            <a:extLst/>
          </a:blip>
          <a:srcRect l="54803" t="78859" r="28110" b="0"/>
          <a:stretch>
            <a:fillRect/>
          </a:stretch>
        </p:blipFill>
        <p:spPr>
          <a:xfrm>
            <a:off x="20123267" y="1373102"/>
            <a:ext cx="512269" cy="633909"/>
          </a:xfrm>
          <a:prstGeom prst="rect">
            <a:avLst/>
          </a:prstGeom>
          <a:ln w="12700">
            <a:miter lim="400000"/>
          </a:ln>
        </p:spPr>
      </p:pic>
      <p:pic>
        <p:nvPicPr>
          <p:cNvPr id="299" name="unnamed.png" descr="unnamed.png"/>
          <p:cNvPicPr>
            <a:picLocks noChangeAspect="1"/>
          </p:cNvPicPr>
          <p:nvPr/>
        </p:nvPicPr>
        <p:blipFill>
          <a:blip r:embed="rId3">
            <a:extLst/>
          </a:blip>
          <a:srcRect l="54803" t="78859" r="28110" b="0"/>
          <a:stretch>
            <a:fillRect/>
          </a:stretch>
        </p:blipFill>
        <p:spPr>
          <a:xfrm>
            <a:off x="19062080" y="81650"/>
            <a:ext cx="512269" cy="633909"/>
          </a:xfrm>
          <a:prstGeom prst="rect">
            <a:avLst/>
          </a:prstGeom>
          <a:ln w="12700">
            <a:miter lim="400000"/>
          </a:ln>
        </p:spPr>
      </p:pic>
      <p:pic>
        <p:nvPicPr>
          <p:cNvPr id="300" name="unnamed.png" descr="unnamed.png"/>
          <p:cNvPicPr>
            <a:picLocks noChangeAspect="1"/>
          </p:cNvPicPr>
          <p:nvPr/>
        </p:nvPicPr>
        <p:blipFill>
          <a:blip r:embed="rId3">
            <a:extLst/>
          </a:blip>
          <a:srcRect l="54803" t="78859" r="28110" b="0"/>
          <a:stretch>
            <a:fillRect/>
          </a:stretch>
        </p:blipFill>
        <p:spPr>
          <a:xfrm>
            <a:off x="20998996" y="440891"/>
            <a:ext cx="512269" cy="633909"/>
          </a:xfrm>
          <a:prstGeom prst="rect">
            <a:avLst/>
          </a:prstGeom>
          <a:ln w="12700">
            <a:miter lim="400000"/>
          </a:ln>
        </p:spPr>
      </p:pic>
      <p:pic>
        <p:nvPicPr>
          <p:cNvPr id="301" name="unnamed.png" descr="unnamed.png"/>
          <p:cNvPicPr>
            <a:picLocks noChangeAspect="1"/>
          </p:cNvPicPr>
          <p:nvPr/>
        </p:nvPicPr>
        <p:blipFill>
          <a:blip r:embed="rId3">
            <a:extLst/>
          </a:blip>
          <a:srcRect l="54803" t="78859" r="28110" b="0"/>
          <a:stretch>
            <a:fillRect/>
          </a:stretch>
        </p:blipFill>
        <p:spPr>
          <a:xfrm>
            <a:off x="17468055" y="875738"/>
            <a:ext cx="512269" cy="633909"/>
          </a:xfrm>
          <a:prstGeom prst="rect">
            <a:avLst/>
          </a:prstGeom>
          <a:ln w="12700">
            <a:miter lim="400000"/>
          </a:ln>
        </p:spPr>
      </p:pic>
      <p:pic>
        <p:nvPicPr>
          <p:cNvPr id="302" name="unnamed.png" descr="unnamed.png"/>
          <p:cNvPicPr>
            <a:picLocks noChangeAspect="1"/>
          </p:cNvPicPr>
          <p:nvPr/>
        </p:nvPicPr>
        <p:blipFill>
          <a:blip r:embed="rId3">
            <a:extLst/>
          </a:blip>
          <a:srcRect l="54803" t="78859" r="28110" b="0"/>
          <a:stretch>
            <a:fillRect/>
          </a:stretch>
        </p:blipFill>
        <p:spPr>
          <a:xfrm flipH="1">
            <a:off x="19780367" y="1296902"/>
            <a:ext cx="512269" cy="633909"/>
          </a:xfrm>
          <a:prstGeom prst="rect">
            <a:avLst/>
          </a:prstGeom>
          <a:ln w="12700">
            <a:miter lim="400000"/>
          </a:ln>
        </p:spPr>
      </p:pic>
      <p:pic>
        <p:nvPicPr>
          <p:cNvPr id="303" name="unnamed.png" descr="unnamed.png"/>
          <p:cNvPicPr>
            <a:picLocks noChangeAspect="1"/>
          </p:cNvPicPr>
          <p:nvPr/>
        </p:nvPicPr>
        <p:blipFill>
          <a:blip r:embed="rId3">
            <a:extLst/>
          </a:blip>
          <a:srcRect l="54803" t="78859" r="28110" b="0"/>
          <a:stretch>
            <a:fillRect/>
          </a:stretch>
        </p:blipFill>
        <p:spPr>
          <a:xfrm flipH="1">
            <a:off x="19606714" y="440891"/>
            <a:ext cx="512269" cy="633909"/>
          </a:xfrm>
          <a:prstGeom prst="rect">
            <a:avLst/>
          </a:prstGeom>
          <a:ln w="12700">
            <a:miter lim="400000"/>
          </a:ln>
        </p:spPr>
      </p:pic>
      <p:pic>
        <p:nvPicPr>
          <p:cNvPr id="304" name="unnamed.png" descr="unnamed.png"/>
          <p:cNvPicPr>
            <a:picLocks noChangeAspect="1"/>
          </p:cNvPicPr>
          <p:nvPr/>
        </p:nvPicPr>
        <p:blipFill>
          <a:blip r:embed="rId3">
            <a:extLst/>
          </a:blip>
          <a:srcRect l="54803" t="78859" r="28110" b="0"/>
          <a:stretch>
            <a:fillRect/>
          </a:stretch>
        </p:blipFill>
        <p:spPr>
          <a:xfrm flipH="1">
            <a:off x="19185188" y="557739"/>
            <a:ext cx="512269" cy="633909"/>
          </a:xfrm>
          <a:prstGeom prst="rect">
            <a:avLst/>
          </a:prstGeom>
          <a:ln w="12700">
            <a:miter lim="400000"/>
          </a:ln>
        </p:spPr>
      </p:pic>
      <p:pic>
        <p:nvPicPr>
          <p:cNvPr id="305" name="unnamed.png" descr="unnamed.png"/>
          <p:cNvPicPr>
            <a:picLocks noChangeAspect="1"/>
          </p:cNvPicPr>
          <p:nvPr/>
        </p:nvPicPr>
        <p:blipFill>
          <a:blip r:embed="rId3">
            <a:extLst/>
          </a:blip>
          <a:srcRect l="54803" t="78859" r="28110" b="0"/>
          <a:stretch>
            <a:fillRect/>
          </a:stretch>
        </p:blipFill>
        <p:spPr>
          <a:xfrm flipH="1">
            <a:off x="20119080" y="440891"/>
            <a:ext cx="512269" cy="633909"/>
          </a:xfrm>
          <a:prstGeom prst="rect">
            <a:avLst/>
          </a:prstGeom>
          <a:ln w="12700">
            <a:miter lim="400000"/>
          </a:ln>
        </p:spPr>
      </p:pic>
      <p:pic>
        <p:nvPicPr>
          <p:cNvPr id="306" name="unnamed.png" descr="unnamed.png"/>
          <p:cNvPicPr>
            <a:picLocks noChangeAspect="1"/>
          </p:cNvPicPr>
          <p:nvPr/>
        </p:nvPicPr>
        <p:blipFill>
          <a:blip r:embed="rId3">
            <a:extLst/>
          </a:blip>
          <a:srcRect l="54803" t="78859" r="28110" b="0"/>
          <a:stretch>
            <a:fillRect/>
          </a:stretch>
        </p:blipFill>
        <p:spPr>
          <a:xfrm flipH="1">
            <a:off x="22961758" y="557739"/>
            <a:ext cx="512269" cy="633909"/>
          </a:xfrm>
          <a:prstGeom prst="rect">
            <a:avLst/>
          </a:prstGeom>
          <a:ln w="12700">
            <a:miter lim="400000"/>
          </a:ln>
        </p:spPr>
      </p:pic>
      <p:pic>
        <p:nvPicPr>
          <p:cNvPr id="307" name="unnamed.png" descr="unnamed.png"/>
          <p:cNvPicPr>
            <a:picLocks noChangeAspect="1"/>
          </p:cNvPicPr>
          <p:nvPr/>
        </p:nvPicPr>
        <p:blipFill>
          <a:blip r:embed="rId3">
            <a:extLst/>
          </a:blip>
          <a:srcRect l="54803" t="78859" r="28110" b="0"/>
          <a:stretch>
            <a:fillRect/>
          </a:stretch>
        </p:blipFill>
        <p:spPr>
          <a:xfrm flipH="1">
            <a:off x="20439774" y="777681"/>
            <a:ext cx="512269" cy="633909"/>
          </a:xfrm>
          <a:prstGeom prst="rect">
            <a:avLst/>
          </a:prstGeom>
          <a:ln w="12700">
            <a:miter lim="400000"/>
          </a:ln>
        </p:spPr>
      </p:pic>
      <p:pic>
        <p:nvPicPr>
          <p:cNvPr id="308" name="unnamed.png" descr="unnamed.png"/>
          <p:cNvPicPr>
            <a:picLocks noChangeAspect="1"/>
          </p:cNvPicPr>
          <p:nvPr/>
        </p:nvPicPr>
        <p:blipFill>
          <a:blip r:embed="rId3">
            <a:extLst/>
          </a:blip>
          <a:srcRect l="54803" t="78859" r="28110" b="0"/>
          <a:stretch>
            <a:fillRect/>
          </a:stretch>
        </p:blipFill>
        <p:spPr>
          <a:xfrm flipH="1">
            <a:off x="21325563" y="597120"/>
            <a:ext cx="512269" cy="633909"/>
          </a:xfrm>
          <a:prstGeom prst="rect">
            <a:avLst/>
          </a:prstGeom>
          <a:ln w="12700">
            <a:miter lim="400000"/>
          </a:ln>
        </p:spPr>
      </p:pic>
      <p:pic>
        <p:nvPicPr>
          <p:cNvPr id="309" name="unnamed.png" descr="unnamed.png"/>
          <p:cNvPicPr>
            <a:picLocks noChangeAspect="1"/>
          </p:cNvPicPr>
          <p:nvPr/>
        </p:nvPicPr>
        <p:blipFill>
          <a:blip r:embed="rId3">
            <a:extLst/>
          </a:blip>
          <a:srcRect l="54803" t="78859" r="28110" b="0"/>
          <a:stretch>
            <a:fillRect/>
          </a:stretch>
        </p:blipFill>
        <p:spPr>
          <a:xfrm flipH="1" rot="10800000">
            <a:off x="18888565" y="777583"/>
            <a:ext cx="512269" cy="633909"/>
          </a:xfrm>
          <a:prstGeom prst="rect">
            <a:avLst/>
          </a:prstGeom>
          <a:ln w="12700">
            <a:miter lim="400000"/>
          </a:ln>
        </p:spPr>
      </p:pic>
      <p:pic>
        <p:nvPicPr>
          <p:cNvPr id="310" name="unnamed.png" descr="unnamed.png"/>
          <p:cNvPicPr>
            <a:picLocks noChangeAspect="1"/>
          </p:cNvPicPr>
          <p:nvPr/>
        </p:nvPicPr>
        <p:blipFill>
          <a:blip r:embed="rId3">
            <a:extLst/>
          </a:blip>
          <a:srcRect l="54803" t="78859" r="28110" b="0"/>
          <a:stretch>
            <a:fillRect/>
          </a:stretch>
        </p:blipFill>
        <p:spPr>
          <a:xfrm flipH="1" rot="10800000">
            <a:off x="18576467" y="777583"/>
            <a:ext cx="512269" cy="633909"/>
          </a:xfrm>
          <a:prstGeom prst="rect">
            <a:avLst/>
          </a:prstGeom>
          <a:ln w="12700">
            <a:miter lim="400000"/>
          </a:ln>
        </p:spPr>
      </p:pic>
      <p:pic>
        <p:nvPicPr>
          <p:cNvPr id="311" name="unnamed.png" descr="unnamed.png"/>
          <p:cNvPicPr>
            <a:picLocks noChangeAspect="1"/>
          </p:cNvPicPr>
          <p:nvPr/>
        </p:nvPicPr>
        <p:blipFill>
          <a:blip r:embed="rId3">
            <a:extLst/>
          </a:blip>
          <a:srcRect l="54803" t="78859" r="28110" b="0"/>
          <a:stretch>
            <a:fillRect/>
          </a:stretch>
        </p:blipFill>
        <p:spPr>
          <a:xfrm flipH="1" rot="10800000">
            <a:off x="19770327" y="742123"/>
            <a:ext cx="512269" cy="633909"/>
          </a:xfrm>
          <a:prstGeom prst="rect">
            <a:avLst/>
          </a:prstGeom>
          <a:ln w="12700">
            <a:miter lim="400000"/>
          </a:ln>
        </p:spPr>
      </p:pic>
      <p:pic>
        <p:nvPicPr>
          <p:cNvPr id="312" name="unnamed.png" descr="unnamed.png"/>
          <p:cNvPicPr>
            <a:picLocks noChangeAspect="1"/>
          </p:cNvPicPr>
          <p:nvPr/>
        </p:nvPicPr>
        <p:blipFill>
          <a:blip r:embed="rId3">
            <a:extLst/>
          </a:blip>
          <a:srcRect l="54803" t="78859" r="28110" b="0"/>
          <a:stretch>
            <a:fillRect/>
          </a:stretch>
        </p:blipFill>
        <p:spPr>
          <a:xfrm flipH="1" rot="10800000">
            <a:off x="20381211" y="882983"/>
            <a:ext cx="512269" cy="633910"/>
          </a:xfrm>
          <a:prstGeom prst="rect">
            <a:avLst/>
          </a:prstGeom>
          <a:ln w="12700">
            <a:miter lim="400000"/>
          </a:ln>
        </p:spPr>
      </p:pic>
      <p:pic>
        <p:nvPicPr>
          <p:cNvPr id="313" name="unnamed.png" descr="unnamed.png"/>
          <p:cNvPicPr>
            <a:picLocks noChangeAspect="1"/>
          </p:cNvPicPr>
          <p:nvPr/>
        </p:nvPicPr>
        <p:blipFill>
          <a:blip r:embed="rId3">
            <a:extLst/>
          </a:blip>
          <a:srcRect l="54803" t="78859" r="28110" b="0"/>
          <a:stretch>
            <a:fillRect/>
          </a:stretch>
        </p:blipFill>
        <p:spPr>
          <a:xfrm flipH="1" rot="10800000">
            <a:off x="21636652" y="375406"/>
            <a:ext cx="512269" cy="633909"/>
          </a:xfrm>
          <a:prstGeom prst="rect">
            <a:avLst/>
          </a:prstGeom>
          <a:ln w="12700">
            <a:miter lim="400000"/>
          </a:ln>
        </p:spPr>
      </p:pic>
      <p:pic>
        <p:nvPicPr>
          <p:cNvPr id="314" name="unnamed.png" descr="unnamed.png"/>
          <p:cNvPicPr>
            <a:picLocks noChangeAspect="1"/>
          </p:cNvPicPr>
          <p:nvPr/>
        </p:nvPicPr>
        <p:blipFill>
          <a:blip r:embed="rId3">
            <a:extLst/>
          </a:blip>
          <a:srcRect l="54803" t="78859" r="28110" b="0"/>
          <a:stretch>
            <a:fillRect/>
          </a:stretch>
        </p:blipFill>
        <p:spPr>
          <a:xfrm flipH="1" rot="10800000">
            <a:off x="20977185" y="777583"/>
            <a:ext cx="512269" cy="633909"/>
          </a:xfrm>
          <a:prstGeom prst="rect">
            <a:avLst/>
          </a:prstGeom>
          <a:ln w="12700">
            <a:miter lim="400000"/>
          </a:ln>
        </p:spPr>
      </p:pic>
      <p:pic>
        <p:nvPicPr>
          <p:cNvPr id="315" name="unnamed.png" descr="unnamed.png"/>
          <p:cNvPicPr>
            <a:picLocks noChangeAspect="1"/>
          </p:cNvPicPr>
          <p:nvPr/>
        </p:nvPicPr>
        <p:blipFill>
          <a:blip r:embed="rId3">
            <a:extLst/>
          </a:blip>
          <a:srcRect l="54803" t="78859" r="28110" b="0"/>
          <a:stretch>
            <a:fillRect/>
          </a:stretch>
        </p:blipFill>
        <p:spPr>
          <a:xfrm rot="10800000">
            <a:off x="20522365" y="302771"/>
            <a:ext cx="512269" cy="633910"/>
          </a:xfrm>
          <a:prstGeom prst="rect">
            <a:avLst/>
          </a:prstGeom>
          <a:ln w="12700">
            <a:miter lim="400000"/>
          </a:ln>
        </p:spPr>
      </p:pic>
      <p:pic>
        <p:nvPicPr>
          <p:cNvPr id="316" name="unnamed.png" descr="unnamed.png"/>
          <p:cNvPicPr>
            <a:picLocks noChangeAspect="1"/>
          </p:cNvPicPr>
          <p:nvPr/>
        </p:nvPicPr>
        <p:blipFill>
          <a:blip r:embed="rId3">
            <a:extLst/>
          </a:blip>
          <a:srcRect l="54803" t="78859" r="28110" b="0"/>
          <a:stretch>
            <a:fillRect/>
          </a:stretch>
        </p:blipFill>
        <p:spPr>
          <a:xfrm rot="10800000">
            <a:off x="18152150" y="1316068"/>
            <a:ext cx="512269" cy="633910"/>
          </a:xfrm>
          <a:prstGeom prst="rect">
            <a:avLst/>
          </a:prstGeom>
          <a:ln w="12700">
            <a:miter lim="400000"/>
          </a:ln>
        </p:spPr>
      </p:pic>
      <p:pic>
        <p:nvPicPr>
          <p:cNvPr id="317" name="unnamed.png" descr="unnamed.png"/>
          <p:cNvPicPr>
            <a:picLocks noChangeAspect="1"/>
          </p:cNvPicPr>
          <p:nvPr/>
        </p:nvPicPr>
        <p:blipFill>
          <a:blip r:embed="rId3">
            <a:extLst/>
          </a:blip>
          <a:srcRect l="54803" t="78859" r="28110" b="0"/>
          <a:stretch>
            <a:fillRect/>
          </a:stretch>
        </p:blipFill>
        <p:spPr>
          <a:xfrm rot="10800000">
            <a:off x="21751030" y="742123"/>
            <a:ext cx="512269" cy="633909"/>
          </a:xfrm>
          <a:prstGeom prst="rect">
            <a:avLst/>
          </a:prstGeom>
          <a:ln w="12700">
            <a:miter lim="400000"/>
          </a:ln>
        </p:spPr>
      </p:pic>
      <p:pic>
        <p:nvPicPr>
          <p:cNvPr id="318" name="unnamed.png" descr="unnamed.png"/>
          <p:cNvPicPr>
            <a:picLocks noChangeAspect="1"/>
          </p:cNvPicPr>
          <p:nvPr/>
        </p:nvPicPr>
        <p:blipFill>
          <a:blip r:embed="rId3">
            <a:extLst/>
          </a:blip>
          <a:srcRect l="54803" t="78859" r="28110" b="0"/>
          <a:stretch>
            <a:fillRect/>
          </a:stretch>
        </p:blipFill>
        <p:spPr>
          <a:xfrm rot="10800000">
            <a:off x="21182716" y="81553"/>
            <a:ext cx="512269" cy="633909"/>
          </a:xfrm>
          <a:prstGeom prst="rect">
            <a:avLst/>
          </a:prstGeom>
          <a:ln w="12700">
            <a:miter lim="400000"/>
          </a:ln>
        </p:spPr>
      </p:pic>
      <p:pic>
        <p:nvPicPr>
          <p:cNvPr id="319" name="unnamed.png" descr="unnamed.png"/>
          <p:cNvPicPr>
            <a:picLocks noChangeAspect="1"/>
          </p:cNvPicPr>
          <p:nvPr/>
        </p:nvPicPr>
        <p:blipFill>
          <a:blip r:embed="rId3">
            <a:extLst/>
          </a:blip>
          <a:srcRect l="54803" t="78859" r="28110" b="0"/>
          <a:stretch>
            <a:fillRect/>
          </a:stretch>
        </p:blipFill>
        <p:spPr>
          <a:xfrm rot="10800000">
            <a:off x="21793199" y="195853"/>
            <a:ext cx="512269" cy="633909"/>
          </a:xfrm>
          <a:prstGeom prst="rect">
            <a:avLst/>
          </a:prstGeom>
          <a:ln w="12700">
            <a:miter lim="400000"/>
          </a:ln>
        </p:spPr>
      </p:pic>
      <p:pic>
        <p:nvPicPr>
          <p:cNvPr id="320" name="unnamed.png" descr="unnamed.png"/>
          <p:cNvPicPr>
            <a:picLocks noChangeAspect="1"/>
          </p:cNvPicPr>
          <p:nvPr/>
        </p:nvPicPr>
        <p:blipFill>
          <a:blip r:embed="rId3">
            <a:extLst/>
          </a:blip>
          <a:srcRect l="54803" t="78859" r="28110" b="0"/>
          <a:stretch>
            <a:fillRect/>
          </a:stretch>
        </p:blipFill>
        <p:spPr>
          <a:xfrm>
            <a:off x="22123349" y="777681"/>
            <a:ext cx="512269" cy="633909"/>
          </a:xfrm>
          <a:prstGeom prst="rect">
            <a:avLst/>
          </a:prstGeom>
          <a:ln w="12700">
            <a:miter lim="400000"/>
          </a:ln>
        </p:spPr>
      </p:pic>
      <p:pic>
        <p:nvPicPr>
          <p:cNvPr id="321" name="unnamed.png" descr="unnamed.png"/>
          <p:cNvPicPr>
            <a:picLocks noChangeAspect="1"/>
          </p:cNvPicPr>
          <p:nvPr/>
        </p:nvPicPr>
        <p:blipFill>
          <a:blip r:embed="rId3">
            <a:extLst/>
          </a:blip>
          <a:srcRect l="54803" t="78859" r="28110" b="0"/>
          <a:stretch>
            <a:fillRect/>
          </a:stretch>
        </p:blipFill>
        <p:spPr>
          <a:xfrm flipH="1" rot="10800000">
            <a:off x="18224604" y="557641"/>
            <a:ext cx="512269" cy="633909"/>
          </a:xfrm>
          <a:prstGeom prst="rect">
            <a:avLst/>
          </a:prstGeom>
          <a:ln w="12700">
            <a:miter lim="400000"/>
          </a:ln>
        </p:spPr>
      </p:pic>
      <p:pic>
        <p:nvPicPr>
          <p:cNvPr id="322" name="unnamed.png" descr="unnamed.png"/>
          <p:cNvPicPr>
            <a:picLocks noChangeAspect="1"/>
          </p:cNvPicPr>
          <p:nvPr/>
        </p:nvPicPr>
        <p:blipFill>
          <a:blip r:embed="rId3">
            <a:extLst/>
          </a:blip>
          <a:srcRect l="54803" t="78859" r="28110" b="0"/>
          <a:stretch>
            <a:fillRect/>
          </a:stretch>
        </p:blipFill>
        <p:spPr>
          <a:xfrm flipH="1">
            <a:off x="17914255" y="777681"/>
            <a:ext cx="512269" cy="633909"/>
          </a:xfrm>
          <a:prstGeom prst="rect">
            <a:avLst/>
          </a:prstGeom>
          <a:ln w="12700">
            <a:miter lim="400000"/>
          </a:ln>
        </p:spPr>
      </p:pic>
      <p:pic>
        <p:nvPicPr>
          <p:cNvPr id="323" name="unnamed.png" descr="unnamed.png"/>
          <p:cNvPicPr>
            <a:picLocks noChangeAspect="1"/>
          </p:cNvPicPr>
          <p:nvPr/>
        </p:nvPicPr>
        <p:blipFill>
          <a:blip r:embed="rId3">
            <a:extLst/>
          </a:blip>
          <a:srcRect l="54803" t="78859" r="28110" b="0"/>
          <a:stretch>
            <a:fillRect/>
          </a:stretch>
        </p:blipFill>
        <p:spPr>
          <a:xfrm flipH="1">
            <a:off x="17631277" y="1345158"/>
            <a:ext cx="512269" cy="633909"/>
          </a:xfrm>
          <a:prstGeom prst="rect">
            <a:avLst/>
          </a:prstGeom>
          <a:ln w="12700">
            <a:miter lim="400000"/>
          </a:ln>
        </p:spPr>
      </p:pic>
      <p:pic>
        <p:nvPicPr>
          <p:cNvPr id="324" name="unnamed.png" descr="unnamed.png"/>
          <p:cNvPicPr>
            <a:picLocks noChangeAspect="1"/>
          </p:cNvPicPr>
          <p:nvPr/>
        </p:nvPicPr>
        <p:blipFill>
          <a:blip r:embed="rId3">
            <a:extLst/>
          </a:blip>
          <a:srcRect l="54803" t="78859" r="28110" b="0"/>
          <a:stretch>
            <a:fillRect/>
          </a:stretch>
        </p:blipFill>
        <p:spPr>
          <a:xfrm flipH="1">
            <a:off x="17631277" y="375504"/>
            <a:ext cx="512269" cy="633909"/>
          </a:xfrm>
          <a:prstGeom prst="rect">
            <a:avLst/>
          </a:prstGeom>
          <a:ln w="12700">
            <a:miter lim="400000"/>
          </a:ln>
        </p:spPr>
      </p:pic>
      <p:pic>
        <p:nvPicPr>
          <p:cNvPr id="325" name="unnamed.png" descr="unnamed.png"/>
          <p:cNvPicPr>
            <a:picLocks noChangeAspect="1"/>
          </p:cNvPicPr>
          <p:nvPr/>
        </p:nvPicPr>
        <p:blipFill>
          <a:blip r:embed="rId3">
            <a:extLst/>
          </a:blip>
          <a:srcRect l="54803" t="78859" r="28110" b="0"/>
          <a:stretch>
            <a:fillRect/>
          </a:stretch>
        </p:blipFill>
        <p:spPr>
          <a:xfrm flipH="1">
            <a:off x="17264217" y="375504"/>
            <a:ext cx="512269" cy="633909"/>
          </a:xfrm>
          <a:prstGeom prst="rect">
            <a:avLst/>
          </a:prstGeom>
          <a:ln w="12700">
            <a:miter lim="400000"/>
          </a:ln>
        </p:spPr>
      </p:pic>
      <p:pic>
        <p:nvPicPr>
          <p:cNvPr id="326" name="unnamed.png" descr="unnamed.png"/>
          <p:cNvPicPr>
            <a:picLocks noChangeAspect="1"/>
          </p:cNvPicPr>
          <p:nvPr/>
        </p:nvPicPr>
        <p:blipFill>
          <a:blip r:embed="rId3">
            <a:extLst/>
          </a:blip>
          <a:srcRect l="54803" t="78859" r="28110" b="0"/>
          <a:stretch>
            <a:fillRect/>
          </a:stretch>
        </p:blipFill>
        <p:spPr>
          <a:xfrm>
            <a:off x="19074436" y="1343277"/>
            <a:ext cx="512269" cy="633910"/>
          </a:xfrm>
          <a:prstGeom prst="rect">
            <a:avLst/>
          </a:prstGeom>
          <a:ln w="12700">
            <a:miter lim="400000"/>
          </a:ln>
        </p:spPr>
      </p:pic>
      <p:pic>
        <p:nvPicPr>
          <p:cNvPr id="327" name="unnamed.png" descr="unnamed.png"/>
          <p:cNvPicPr>
            <a:picLocks noChangeAspect="1"/>
          </p:cNvPicPr>
          <p:nvPr/>
        </p:nvPicPr>
        <p:blipFill>
          <a:blip r:embed="rId3">
            <a:extLst/>
          </a:blip>
          <a:srcRect l="54803" t="78859" r="28110" b="0"/>
          <a:stretch>
            <a:fillRect/>
          </a:stretch>
        </p:blipFill>
        <p:spPr>
          <a:xfrm>
            <a:off x="20001536" y="1470277"/>
            <a:ext cx="512269" cy="633910"/>
          </a:xfrm>
          <a:prstGeom prst="rect">
            <a:avLst/>
          </a:prstGeom>
          <a:ln w="12700">
            <a:miter lim="400000"/>
          </a:ln>
        </p:spPr>
      </p:pic>
      <p:pic>
        <p:nvPicPr>
          <p:cNvPr id="328" name="unnamed.png" descr="unnamed.png"/>
          <p:cNvPicPr>
            <a:picLocks noChangeAspect="1"/>
          </p:cNvPicPr>
          <p:nvPr/>
        </p:nvPicPr>
        <p:blipFill>
          <a:blip r:embed="rId3">
            <a:extLst/>
          </a:blip>
          <a:srcRect l="54803" t="78859" r="28110" b="0"/>
          <a:stretch>
            <a:fillRect/>
          </a:stretch>
        </p:blipFill>
        <p:spPr>
          <a:xfrm>
            <a:off x="20736528" y="1470277"/>
            <a:ext cx="512268" cy="633910"/>
          </a:xfrm>
          <a:prstGeom prst="rect">
            <a:avLst/>
          </a:prstGeom>
          <a:ln w="12700">
            <a:miter lim="400000"/>
          </a:ln>
        </p:spPr>
      </p:pic>
      <p:pic>
        <p:nvPicPr>
          <p:cNvPr id="329" name="unnamed.png" descr="unnamed.png"/>
          <p:cNvPicPr>
            <a:picLocks noChangeAspect="1"/>
          </p:cNvPicPr>
          <p:nvPr/>
        </p:nvPicPr>
        <p:blipFill>
          <a:blip r:embed="rId3">
            <a:extLst/>
          </a:blip>
          <a:srcRect l="54803" t="78859" r="28110" b="0"/>
          <a:stretch>
            <a:fillRect/>
          </a:stretch>
        </p:blipFill>
        <p:spPr>
          <a:xfrm>
            <a:off x="21284236" y="1394077"/>
            <a:ext cx="512269" cy="633910"/>
          </a:xfrm>
          <a:prstGeom prst="rect">
            <a:avLst/>
          </a:prstGeom>
          <a:ln w="12700">
            <a:miter lim="400000"/>
          </a:ln>
        </p:spPr>
      </p:pic>
      <p:pic>
        <p:nvPicPr>
          <p:cNvPr id="330" name="unnamed.png" descr="unnamed.png"/>
          <p:cNvPicPr>
            <a:picLocks noChangeAspect="1"/>
          </p:cNvPicPr>
          <p:nvPr/>
        </p:nvPicPr>
        <p:blipFill>
          <a:blip r:embed="rId3">
            <a:extLst/>
          </a:blip>
          <a:srcRect l="54803" t="78859" r="28110" b="0"/>
          <a:stretch>
            <a:fillRect/>
          </a:stretch>
        </p:blipFill>
        <p:spPr>
          <a:xfrm>
            <a:off x="21893836" y="1394077"/>
            <a:ext cx="512269" cy="633910"/>
          </a:xfrm>
          <a:prstGeom prst="rect">
            <a:avLst/>
          </a:prstGeom>
          <a:ln w="12700">
            <a:miter lim="400000"/>
          </a:ln>
        </p:spPr>
      </p:pic>
      <p:pic>
        <p:nvPicPr>
          <p:cNvPr id="331" name="unnamed.png" descr="unnamed.png"/>
          <p:cNvPicPr>
            <a:picLocks noChangeAspect="1"/>
          </p:cNvPicPr>
          <p:nvPr/>
        </p:nvPicPr>
        <p:blipFill>
          <a:blip r:embed="rId3">
            <a:extLst/>
          </a:blip>
          <a:srcRect l="54803" t="78859" r="28110" b="0"/>
          <a:stretch>
            <a:fillRect/>
          </a:stretch>
        </p:blipFill>
        <p:spPr>
          <a:xfrm>
            <a:off x="21512787" y="232286"/>
            <a:ext cx="512269" cy="633909"/>
          </a:xfrm>
          <a:prstGeom prst="rect">
            <a:avLst/>
          </a:prstGeom>
          <a:ln w="12700">
            <a:miter lim="400000"/>
          </a:ln>
        </p:spPr>
      </p:pic>
      <p:pic>
        <p:nvPicPr>
          <p:cNvPr id="332" name="unnamed.png" descr="unnamed.png"/>
          <p:cNvPicPr>
            <a:picLocks noChangeAspect="1"/>
          </p:cNvPicPr>
          <p:nvPr/>
        </p:nvPicPr>
        <p:blipFill>
          <a:blip r:embed="rId3">
            <a:extLst/>
          </a:blip>
          <a:srcRect l="54803" t="78859" r="28110" b="0"/>
          <a:stretch>
            <a:fillRect/>
          </a:stretch>
        </p:blipFill>
        <p:spPr>
          <a:xfrm flipH="1">
            <a:off x="20395237" y="1394077"/>
            <a:ext cx="512269" cy="633910"/>
          </a:xfrm>
          <a:prstGeom prst="rect">
            <a:avLst/>
          </a:prstGeom>
          <a:ln w="12700">
            <a:miter lim="400000"/>
          </a:ln>
        </p:spPr>
      </p:pic>
      <p:pic>
        <p:nvPicPr>
          <p:cNvPr id="333" name="unnamed.png" descr="unnamed.png"/>
          <p:cNvPicPr>
            <a:picLocks noChangeAspect="1"/>
          </p:cNvPicPr>
          <p:nvPr/>
        </p:nvPicPr>
        <p:blipFill>
          <a:blip r:embed="rId3">
            <a:extLst/>
          </a:blip>
          <a:srcRect l="54803" t="78859" r="28110" b="0"/>
          <a:stretch>
            <a:fillRect/>
          </a:stretch>
        </p:blipFill>
        <p:spPr>
          <a:xfrm flipH="1">
            <a:off x="21359541" y="591528"/>
            <a:ext cx="512269" cy="633909"/>
          </a:xfrm>
          <a:prstGeom prst="rect">
            <a:avLst/>
          </a:prstGeom>
          <a:ln w="12700">
            <a:miter lim="400000"/>
          </a:ln>
        </p:spPr>
      </p:pic>
      <p:pic>
        <p:nvPicPr>
          <p:cNvPr id="334" name="unnamed.png" descr="unnamed.png"/>
          <p:cNvPicPr>
            <a:picLocks noChangeAspect="1"/>
          </p:cNvPicPr>
          <p:nvPr/>
        </p:nvPicPr>
        <p:blipFill>
          <a:blip r:embed="rId3">
            <a:extLst/>
          </a:blip>
          <a:srcRect l="54803" t="78859" r="28110" b="0"/>
          <a:stretch>
            <a:fillRect/>
          </a:stretch>
        </p:blipFill>
        <p:spPr>
          <a:xfrm flipH="1">
            <a:off x="20575040" y="1033717"/>
            <a:ext cx="512269" cy="633909"/>
          </a:xfrm>
          <a:prstGeom prst="rect">
            <a:avLst/>
          </a:prstGeom>
          <a:ln w="12700">
            <a:miter lim="400000"/>
          </a:ln>
        </p:spPr>
      </p:pic>
      <p:pic>
        <p:nvPicPr>
          <p:cNvPr id="335" name="unnamed.png" descr="unnamed.png"/>
          <p:cNvPicPr>
            <a:picLocks noChangeAspect="1"/>
          </p:cNvPicPr>
          <p:nvPr/>
        </p:nvPicPr>
        <p:blipFill>
          <a:blip r:embed="rId3">
            <a:extLst/>
          </a:blip>
          <a:srcRect l="54803" t="78859" r="28110" b="0"/>
          <a:stretch>
            <a:fillRect/>
          </a:stretch>
        </p:blipFill>
        <p:spPr>
          <a:xfrm flipH="1">
            <a:off x="21615723" y="1033717"/>
            <a:ext cx="512269" cy="633909"/>
          </a:xfrm>
          <a:prstGeom prst="rect">
            <a:avLst/>
          </a:prstGeom>
          <a:ln w="12700">
            <a:miter lim="400000"/>
          </a:ln>
        </p:spPr>
      </p:pic>
      <p:pic>
        <p:nvPicPr>
          <p:cNvPr id="336" name="unnamed.png" descr="unnamed.png"/>
          <p:cNvPicPr>
            <a:picLocks noChangeAspect="1"/>
          </p:cNvPicPr>
          <p:nvPr/>
        </p:nvPicPr>
        <p:blipFill>
          <a:blip r:embed="rId3">
            <a:extLst/>
          </a:blip>
          <a:srcRect l="54803" t="78859" r="28110" b="0"/>
          <a:stretch>
            <a:fillRect/>
          </a:stretch>
        </p:blipFill>
        <p:spPr>
          <a:xfrm flipH="1">
            <a:off x="22880322" y="232286"/>
            <a:ext cx="512269" cy="633909"/>
          </a:xfrm>
          <a:prstGeom prst="rect">
            <a:avLst/>
          </a:prstGeom>
          <a:ln w="12700">
            <a:miter lim="400000"/>
          </a:ln>
        </p:spPr>
      </p:pic>
      <p:pic>
        <p:nvPicPr>
          <p:cNvPr id="337" name="unnamed.png" descr="unnamed.png"/>
          <p:cNvPicPr>
            <a:picLocks noChangeAspect="1"/>
          </p:cNvPicPr>
          <p:nvPr/>
        </p:nvPicPr>
        <p:blipFill>
          <a:blip r:embed="rId3">
            <a:extLst/>
          </a:blip>
          <a:srcRect l="54803" t="78859" r="28110" b="0"/>
          <a:stretch>
            <a:fillRect/>
          </a:stretch>
        </p:blipFill>
        <p:spPr>
          <a:xfrm flipH="1">
            <a:off x="21870692" y="928316"/>
            <a:ext cx="512269" cy="633909"/>
          </a:xfrm>
          <a:prstGeom prst="rect">
            <a:avLst/>
          </a:prstGeom>
          <a:ln w="12700">
            <a:miter lim="400000"/>
          </a:ln>
        </p:spPr>
      </p:pic>
      <p:pic>
        <p:nvPicPr>
          <p:cNvPr id="338" name="unnamed.png" descr="unnamed.png"/>
          <p:cNvPicPr>
            <a:picLocks noChangeAspect="1"/>
          </p:cNvPicPr>
          <p:nvPr/>
        </p:nvPicPr>
        <p:blipFill>
          <a:blip r:embed="rId3">
            <a:extLst/>
          </a:blip>
          <a:srcRect l="54803" t="78859" r="28110" b="0"/>
          <a:stretch>
            <a:fillRect/>
          </a:stretch>
        </p:blipFill>
        <p:spPr>
          <a:xfrm flipH="1">
            <a:off x="22198762" y="1332211"/>
            <a:ext cx="512269" cy="633909"/>
          </a:xfrm>
          <a:prstGeom prst="rect">
            <a:avLst/>
          </a:prstGeom>
          <a:ln w="12700">
            <a:miter lim="400000"/>
          </a:ln>
        </p:spPr>
      </p:pic>
      <p:pic>
        <p:nvPicPr>
          <p:cNvPr id="339" name="unnamed.png" descr="unnamed.png"/>
          <p:cNvPicPr>
            <a:picLocks noChangeAspect="1"/>
          </p:cNvPicPr>
          <p:nvPr/>
        </p:nvPicPr>
        <p:blipFill>
          <a:blip r:embed="rId3">
            <a:extLst/>
          </a:blip>
          <a:srcRect l="54803" t="78859" r="28110" b="0"/>
          <a:stretch>
            <a:fillRect/>
          </a:stretch>
        </p:blipFill>
        <p:spPr>
          <a:xfrm flipH="1" rot="10800000">
            <a:off x="19201436" y="1343277"/>
            <a:ext cx="512269" cy="633910"/>
          </a:xfrm>
          <a:prstGeom prst="rect">
            <a:avLst/>
          </a:prstGeom>
          <a:ln w="12700">
            <a:miter lim="400000"/>
          </a:ln>
        </p:spPr>
      </p:pic>
      <p:pic>
        <p:nvPicPr>
          <p:cNvPr id="340" name="unnamed.png" descr="unnamed.png"/>
          <p:cNvPicPr>
            <a:picLocks noChangeAspect="1"/>
          </p:cNvPicPr>
          <p:nvPr/>
        </p:nvPicPr>
        <p:blipFill>
          <a:blip r:embed="rId3">
            <a:extLst/>
          </a:blip>
          <a:srcRect l="54803" t="78859" r="28110" b="0"/>
          <a:stretch>
            <a:fillRect/>
          </a:stretch>
        </p:blipFill>
        <p:spPr>
          <a:xfrm flipH="1" rot="10800000">
            <a:off x="19825820" y="1413245"/>
            <a:ext cx="512269" cy="633909"/>
          </a:xfrm>
          <a:prstGeom prst="rect">
            <a:avLst/>
          </a:prstGeom>
          <a:ln w="12700">
            <a:miter lim="400000"/>
          </a:ln>
        </p:spPr>
      </p:pic>
      <p:pic>
        <p:nvPicPr>
          <p:cNvPr id="341" name="unnamed.png" descr="unnamed.png"/>
          <p:cNvPicPr>
            <a:picLocks noChangeAspect="1"/>
          </p:cNvPicPr>
          <p:nvPr/>
        </p:nvPicPr>
        <p:blipFill>
          <a:blip r:embed="rId3">
            <a:extLst/>
          </a:blip>
          <a:srcRect l="54803" t="78859" r="28110" b="0"/>
          <a:stretch>
            <a:fillRect/>
          </a:stretch>
        </p:blipFill>
        <p:spPr>
          <a:xfrm flipH="1" rot="10800000">
            <a:off x="19538304" y="232189"/>
            <a:ext cx="512269" cy="633909"/>
          </a:xfrm>
          <a:prstGeom prst="rect">
            <a:avLst/>
          </a:prstGeom>
          <a:ln w="12700">
            <a:miter lim="400000"/>
          </a:ln>
        </p:spPr>
      </p:pic>
      <p:pic>
        <p:nvPicPr>
          <p:cNvPr id="342" name="unnamed.png" descr="unnamed.png"/>
          <p:cNvPicPr>
            <a:picLocks noChangeAspect="1"/>
          </p:cNvPicPr>
          <p:nvPr/>
        </p:nvPicPr>
        <p:blipFill>
          <a:blip r:embed="rId3">
            <a:extLst/>
          </a:blip>
          <a:srcRect l="54803" t="78859" r="28110" b="0"/>
          <a:stretch>
            <a:fillRect/>
          </a:stretch>
        </p:blipFill>
        <p:spPr>
          <a:xfrm flipH="1" rot="10800000">
            <a:off x="22303656" y="232189"/>
            <a:ext cx="512269" cy="633909"/>
          </a:xfrm>
          <a:prstGeom prst="rect">
            <a:avLst/>
          </a:prstGeom>
          <a:ln w="12700">
            <a:miter lim="400000"/>
          </a:ln>
        </p:spPr>
      </p:pic>
      <p:pic>
        <p:nvPicPr>
          <p:cNvPr id="343" name="unnamed.png" descr="unnamed.png"/>
          <p:cNvPicPr>
            <a:picLocks noChangeAspect="1"/>
          </p:cNvPicPr>
          <p:nvPr/>
        </p:nvPicPr>
        <p:blipFill>
          <a:blip r:embed="rId3">
            <a:extLst/>
          </a:blip>
          <a:srcRect l="54803" t="78859" r="28110" b="0"/>
          <a:stretch>
            <a:fillRect/>
          </a:stretch>
        </p:blipFill>
        <p:spPr>
          <a:xfrm flipH="1" rot="10800000">
            <a:off x="22985937" y="708277"/>
            <a:ext cx="512269" cy="633910"/>
          </a:xfrm>
          <a:prstGeom prst="rect">
            <a:avLst/>
          </a:prstGeom>
          <a:ln w="12700">
            <a:miter lim="400000"/>
          </a:ln>
        </p:spPr>
      </p:pic>
      <p:pic>
        <p:nvPicPr>
          <p:cNvPr id="344" name="unnamed.png" descr="unnamed.png"/>
          <p:cNvPicPr>
            <a:picLocks noChangeAspect="1"/>
          </p:cNvPicPr>
          <p:nvPr/>
        </p:nvPicPr>
        <p:blipFill>
          <a:blip r:embed="rId3">
            <a:extLst/>
          </a:blip>
          <a:srcRect l="54803" t="78859" r="28110" b="0"/>
          <a:stretch>
            <a:fillRect/>
          </a:stretch>
        </p:blipFill>
        <p:spPr>
          <a:xfrm flipH="1" rot="10800000">
            <a:off x="22909934" y="1343180"/>
            <a:ext cx="512269" cy="633910"/>
          </a:xfrm>
          <a:prstGeom prst="rect">
            <a:avLst/>
          </a:prstGeom>
          <a:ln w="12700">
            <a:miter lim="400000"/>
          </a:ln>
        </p:spPr>
      </p:pic>
      <p:pic>
        <p:nvPicPr>
          <p:cNvPr id="345" name="unnamed.png" descr="unnamed.png"/>
          <p:cNvPicPr>
            <a:picLocks noChangeAspect="1"/>
          </p:cNvPicPr>
          <p:nvPr/>
        </p:nvPicPr>
        <p:blipFill>
          <a:blip r:embed="rId3">
            <a:extLst/>
          </a:blip>
          <a:srcRect l="54803" t="78859" r="28110" b="0"/>
          <a:stretch>
            <a:fillRect/>
          </a:stretch>
        </p:blipFill>
        <p:spPr>
          <a:xfrm rot="10800000">
            <a:off x="21487499" y="1332112"/>
            <a:ext cx="512269" cy="633909"/>
          </a:xfrm>
          <a:prstGeom prst="rect">
            <a:avLst/>
          </a:prstGeom>
          <a:ln w="12700">
            <a:miter lim="400000"/>
          </a:ln>
        </p:spPr>
      </p:pic>
      <p:pic>
        <p:nvPicPr>
          <p:cNvPr id="346" name="unnamed.png" descr="unnamed.png"/>
          <p:cNvPicPr>
            <a:picLocks noChangeAspect="1"/>
          </p:cNvPicPr>
          <p:nvPr/>
        </p:nvPicPr>
        <p:blipFill>
          <a:blip r:embed="rId3">
            <a:extLst/>
          </a:blip>
          <a:srcRect l="54803" t="78859" r="28110" b="0"/>
          <a:stretch>
            <a:fillRect/>
          </a:stretch>
        </p:blipFill>
        <p:spPr>
          <a:xfrm rot="10800000">
            <a:off x="18767020" y="1413245"/>
            <a:ext cx="512269" cy="633909"/>
          </a:xfrm>
          <a:prstGeom prst="rect">
            <a:avLst/>
          </a:prstGeom>
          <a:ln w="12700">
            <a:miter lim="400000"/>
          </a:ln>
        </p:spPr>
      </p:pic>
      <p:pic>
        <p:nvPicPr>
          <p:cNvPr id="347" name="unnamed.png" descr="unnamed.png"/>
          <p:cNvPicPr>
            <a:picLocks noChangeAspect="1"/>
          </p:cNvPicPr>
          <p:nvPr/>
        </p:nvPicPr>
        <p:blipFill>
          <a:blip r:embed="rId3">
            <a:extLst/>
          </a:blip>
          <a:srcRect l="54803" t="78859" r="28110" b="0"/>
          <a:stretch>
            <a:fillRect/>
          </a:stretch>
        </p:blipFill>
        <p:spPr>
          <a:xfrm rot="10800000">
            <a:off x="22481250" y="708277"/>
            <a:ext cx="512269" cy="633910"/>
          </a:xfrm>
          <a:prstGeom prst="rect">
            <a:avLst/>
          </a:prstGeom>
          <a:ln w="12700">
            <a:miter lim="400000"/>
          </a:ln>
        </p:spPr>
      </p:pic>
      <p:pic>
        <p:nvPicPr>
          <p:cNvPr id="348" name="unnamed.png" descr="unnamed.png"/>
          <p:cNvPicPr>
            <a:picLocks noChangeAspect="1"/>
          </p:cNvPicPr>
          <p:nvPr/>
        </p:nvPicPr>
        <p:blipFill>
          <a:blip r:embed="rId3">
            <a:extLst/>
          </a:blip>
          <a:srcRect l="54803" t="78859" r="28110" b="0"/>
          <a:stretch>
            <a:fillRect/>
          </a:stretch>
        </p:blipFill>
        <p:spPr>
          <a:xfrm rot="10800000">
            <a:off x="21777304" y="453407"/>
            <a:ext cx="512269" cy="633909"/>
          </a:xfrm>
          <a:prstGeom prst="rect">
            <a:avLst/>
          </a:prstGeom>
          <a:ln w="12700">
            <a:miter lim="400000"/>
          </a:ln>
        </p:spPr>
      </p:pic>
      <p:pic>
        <p:nvPicPr>
          <p:cNvPr id="349" name="unnamed.png" descr="unnamed.png"/>
          <p:cNvPicPr>
            <a:picLocks noChangeAspect="1"/>
          </p:cNvPicPr>
          <p:nvPr/>
        </p:nvPicPr>
        <p:blipFill>
          <a:blip r:embed="rId3">
            <a:extLst/>
          </a:blip>
          <a:srcRect l="54803" t="78859" r="28110" b="0"/>
          <a:stretch>
            <a:fillRect/>
          </a:stretch>
        </p:blipFill>
        <p:spPr>
          <a:xfrm rot="10800000">
            <a:off x="22528099" y="1033619"/>
            <a:ext cx="512269" cy="633909"/>
          </a:xfrm>
          <a:prstGeom prst="rect">
            <a:avLst/>
          </a:prstGeom>
          <a:ln w="12700">
            <a:miter lim="400000"/>
          </a:ln>
        </p:spPr>
      </p:pic>
      <p:pic>
        <p:nvPicPr>
          <p:cNvPr id="350" name="unnamed.png" descr="unnamed.png"/>
          <p:cNvPicPr>
            <a:picLocks noChangeAspect="1"/>
          </p:cNvPicPr>
          <p:nvPr/>
        </p:nvPicPr>
        <p:blipFill>
          <a:blip r:embed="rId3">
            <a:extLst/>
          </a:blip>
          <a:srcRect l="54803" t="78859" r="28110" b="0"/>
          <a:stretch>
            <a:fillRect/>
          </a:stretch>
        </p:blipFill>
        <p:spPr>
          <a:xfrm>
            <a:off x="17946358" y="358053"/>
            <a:ext cx="512269" cy="633909"/>
          </a:xfrm>
          <a:prstGeom prst="rect">
            <a:avLst/>
          </a:prstGeom>
          <a:ln w="12700">
            <a:miter lim="400000"/>
          </a:ln>
        </p:spPr>
      </p:pic>
      <p:pic>
        <p:nvPicPr>
          <p:cNvPr id="351" name="unnamed.png" descr="unnamed.png"/>
          <p:cNvPicPr>
            <a:picLocks noChangeAspect="1"/>
          </p:cNvPicPr>
          <p:nvPr/>
        </p:nvPicPr>
        <p:blipFill>
          <a:blip r:embed="rId3">
            <a:extLst/>
          </a:blip>
          <a:srcRect l="54803" t="78859" r="28110" b="0"/>
          <a:stretch>
            <a:fillRect/>
          </a:stretch>
        </p:blipFill>
        <p:spPr>
          <a:xfrm flipH="1" rot="10800000">
            <a:off x="17433891" y="346489"/>
            <a:ext cx="486913" cy="602532"/>
          </a:xfrm>
          <a:prstGeom prst="rect">
            <a:avLst/>
          </a:prstGeom>
          <a:ln w="12700">
            <a:miter lim="400000"/>
          </a:ln>
        </p:spPr>
      </p:pic>
      <p:pic>
        <p:nvPicPr>
          <p:cNvPr id="352" name="unnamed.png" descr="unnamed.png"/>
          <p:cNvPicPr>
            <a:picLocks noChangeAspect="1"/>
          </p:cNvPicPr>
          <p:nvPr/>
        </p:nvPicPr>
        <p:blipFill>
          <a:blip r:embed="rId3">
            <a:extLst/>
          </a:blip>
          <a:srcRect l="54803" t="78859" r="28110" b="0"/>
          <a:stretch>
            <a:fillRect/>
          </a:stretch>
        </p:blipFill>
        <p:spPr>
          <a:xfrm flipH="1">
            <a:off x="19282219" y="928316"/>
            <a:ext cx="512269" cy="633909"/>
          </a:xfrm>
          <a:prstGeom prst="rect">
            <a:avLst/>
          </a:prstGeom>
          <a:ln w="12700">
            <a:miter lim="400000"/>
          </a:ln>
        </p:spPr>
      </p:pic>
      <p:pic>
        <p:nvPicPr>
          <p:cNvPr id="353" name="unnamed.png" descr="unnamed.png"/>
          <p:cNvPicPr>
            <a:picLocks noChangeAspect="1"/>
          </p:cNvPicPr>
          <p:nvPr/>
        </p:nvPicPr>
        <p:blipFill>
          <a:blip r:embed="rId3">
            <a:extLst/>
          </a:blip>
          <a:srcRect l="54803" t="78859" r="28110" b="0"/>
          <a:stretch>
            <a:fillRect/>
          </a:stretch>
        </p:blipFill>
        <p:spPr>
          <a:xfrm flipH="1">
            <a:off x="18767020" y="232286"/>
            <a:ext cx="512269" cy="633909"/>
          </a:xfrm>
          <a:prstGeom prst="rect">
            <a:avLst/>
          </a:prstGeom>
          <a:ln w="12700">
            <a:miter lim="400000"/>
          </a:ln>
        </p:spPr>
      </p:pic>
      <p:pic>
        <p:nvPicPr>
          <p:cNvPr id="354" name="unnamed.png" descr="unnamed.png"/>
          <p:cNvPicPr>
            <a:picLocks noChangeAspect="1"/>
          </p:cNvPicPr>
          <p:nvPr/>
        </p:nvPicPr>
        <p:blipFill>
          <a:blip r:embed="rId3">
            <a:extLst/>
          </a:blip>
          <a:srcRect l="54803" t="78859" r="28110" b="0"/>
          <a:stretch>
            <a:fillRect/>
          </a:stretch>
        </p:blipFill>
        <p:spPr>
          <a:xfrm flipH="1">
            <a:off x="17262839" y="1344911"/>
            <a:ext cx="512269" cy="633909"/>
          </a:xfrm>
          <a:prstGeom prst="rect">
            <a:avLst/>
          </a:prstGeom>
          <a:ln w="12700">
            <a:miter lim="400000"/>
          </a:ln>
        </p:spPr>
      </p:pic>
      <p:pic>
        <p:nvPicPr>
          <p:cNvPr id="355" name="unnamed.png" descr="unnamed.png"/>
          <p:cNvPicPr>
            <a:picLocks noChangeAspect="1"/>
          </p:cNvPicPr>
          <p:nvPr/>
        </p:nvPicPr>
        <p:blipFill>
          <a:blip r:embed="rId3">
            <a:extLst/>
          </a:blip>
          <a:srcRect l="54803" t="78859" r="28110" b="0"/>
          <a:stretch>
            <a:fillRect/>
          </a:stretch>
        </p:blipFill>
        <p:spPr>
          <a:xfrm flipH="1">
            <a:off x="17946456" y="1405642"/>
            <a:ext cx="512269" cy="633909"/>
          </a:xfrm>
          <a:prstGeom prst="rect">
            <a:avLst/>
          </a:prstGeom>
          <a:ln w="12700">
            <a:miter lim="400000"/>
          </a:ln>
        </p:spPr>
      </p:pic>
      <p:pic>
        <p:nvPicPr>
          <p:cNvPr id="356" name="unnamed.png" descr="unnamed.png"/>
          <p:cNvPicPr>
            <a:picLocks noChangeAspect="1"/>
          </p:cNvPicPr>
          <p:nvPr/>
        </p:nvPicPr>
        <p:blipFill>
          <a:blip r:embed="rId3">
            <a:extLst/>
          </a:blip>
          <a:srcRect l="54803" t="78859" r="28110" b="0"/>
          <a:stretch>
            <a:fillRect/>
          </a:stretch>
        </p:blipFill>
        <p:spPr>
          <a:xfrm>
            <a:off x="18486619" y="1533876"/>
            <a:ext cx="512269" cy="633909"/>
          </a:xfrm>
          <a:prstGeom prst="rect">
            <a:avLst/>
          </a:prstGeom>
          <a:ln w="12700">
            <a:miter lim="400000"/>
          </a:ln>
        </p:spPr>
      </p:pic>
      <p:pic>
        <p:nvPicPr>
          <p:cNvPr id="357" name="unnamed.png" descr="unnamed.png"/>
          <p:cNvPicPr>
            <a:picLocks noChangeAspect="1"/>
          </p:cNvPicPr>
          <p:nvPr/>
        </p:nvPicPr>
        <p:blipFill>
          <a:blip r:embed="rId3">
            <a:extLst/>
          </a:blip>
          <a:srcRect l="54803" t="78859" r="28110" b="0"/>
          <a:stretch>
            <a:fillRect/>
          </a:stretch>
        </p:blipFill>
        <p:spPr>
          <a:xfrm>
            <a:off x="18597794" y="1033717"/>
            <a:ext cx="512269" cy="633909"/>
          </a:xfrm>
          <a:prstGeom prst="rect">
            <a:avLst/>
          </a:prstGeom>
          <a:ln w="12700">
            <a:miter lim="400000"/>
          </a:ln>
        </p:spPr>
      </p:pic>
      <p:pic>
        <p:nvPicPr>
          <p:cNvPr id="358" name="unnamed.png" descr="unnamed.png"/>
          <p:cNvPicPr>
            <a:picLocks noChangeAspect="1"/>
          </p:cNvPicPr>
          <p:nvPr/>
        </p:nvPicPr>
        <p:blipFill>
          <a:blip r:embed="rId3">
            <a:extLst/>
          </a:blip>
          <a:srcRect l="54803" t="78859" r="28110" b="0"/>
          <a:stretch>
            <a:fillRect/>
          </a:stretch>
        </p:blipFill>
        <p:spPr>
          <a:xfrm>
            <a:off x="19334904" y="1523738"/>
            <a:ext cx="512269" cy="633909"/>
          </a:xfrm>
          <a:prstGeom prst="rect">
            <a:avLst/>
          </a:prstGeom>
          <a:ln w="12700">
            <a:miter lim="400000"/>
          </a:ln>
        </p:spPr>
      </p:pic>
      <p:pic>
        <p:nvPicPr>
          <p:cNvPr id="359" name="unnamed.png" descr="unnamed.png"/>
          <p:cNvPicPr>
            <a:picLocks noChangeAspect="1"/>
          </p:cNvPicPr>
          <p:nvPr/>
        </p:nvPicPr>
        <p:blipFill>
          <a:blip r:embed="rId3">
            <a:extLst/>
          </a:blip>
          <a:srcRect l="54803" t="78859" r="28110" b="0"/>
          <a:stretch>
            <a:fillRect/>
          </a:stretch>
        </p:blipFill>
        <p:spPr>
          <a:xfrm>
            <a:off x="18273718" y="232286"/>
            <a:ext cx="512269" cy="633909"/>
          </a:xfrm>
          <a:prstGeom prst="rect">
            <a:avLst/>
          </a:prstGeom>
          <a:ln w="12700">
            <a:miter lim="400000"/>
          </a:ln>
        </p:spPr>
      </p:pic>
      <p:pic>
        <p:nvPicPr>
          <p:cNvPr id="360" name="unnamed.png" descr="unnamed.png"/>
          <p:cNvPicPr>
            <a:picLocks noChangeAspect="1"/>
          </p:cNvPicPr>
          <p:nvPr/>
        </p:nvPicPr>
        <p:blipFill>
          <a:blip r:embed="rId3">
            <a:extLst/>
          </a:blip>
          <a:srcRect l="54803" t="78859" r="28110" b="0"/>
          <a:stretch>
            <a:fillRect/>
          </a:stretch>
        </p:blipFill>
        <p:spPr>
          <a:xfrm>
            <a:off x="20210634" y="591528"/>
            <a:ext cx="512269" cy="633909"/>
          </a:xfrm>
          <a:prstGeom prst="rect">
            <a:avLst/>
          </a:prstGeom>
          <a:ln w="12700">
            <a:miter lim="400000"/>
          </a:ln>
        </p:spPr>
      </p:pic>
      <p:pic>
        <p:nvPicPr>
          <p:cNvPr id="361" name="unnamed.png" descr="unnamed.png"/>
          <p:cNvPicPr>
            <a:picLocks noChangeAspect="1"/>
          </p:cNvPicPr>
          <p:nvPr/>
        </p:nvPicPr>
        <p:blipFill>
          <a:blip r:embed="rId3">
            <a:extLst/>
          </a:blip>
          <a:srcRect l="54803" t="78859" r="28110" b="0"/>
          <a:stretch>
            <a:fillRect/>
          </a:stretch>
        </p:blipFill>
        <p:spPr>
          <a:xfrm>
            <a:off x="16679692" y="1026373"/>
            <a:ext cx="512269" cy="633909"/>
          </a:xfrm>
          <a:prstGeom prst="rect">
            <a:avLst/>
          </a:prstGeom>
          <a:ln w="12700">
            <a:miter lim="400000"/>
          </a:ln>
        </p:spPr>
      </p:pic>
      <p:pic>
        <p:nvPicPr>
          <p:cNvPr id="362" name="unnamed.png" descr="unnamed.png"/>
          <p:cNvPicPr>
            <a:picLocks noChangeAspect="1"/>
          </p:cNvPicPr>
          <p:nvPr/>
        </p:nvPicPr>
        <p:blipFill>
          <a:blip r:embed="rId3">
            <a:extLst/>
          </a:blip>
          <a:srcRect l="54803" t="78859" r="28110" b="0"/>
          <a:stretch>
            <a:fillRect/>
          </a:stretch>
        </p:blipFill>
        <p:spPr>
          <a:xfrm flipH="1">
            <a:off x="18992005" y="1447538"/>
            <a:ext cx="512269" cy="633909"/>
          </a:xfrm>
          <a:prstGeom prst="rect">
            <a:avLst/>
          </a:prstGeom>
          <a:ln w="12700">
            <a:miter lim="400000"/>
          </a:ln>
        </p:spPr>
      </p:pic>
      <p:pic>
        <p:nvPicPr>
          <p:cNvPr id="363" name="unnamed.png" descr="unnamed.png"/>
          <p:cNvPicPr>
            <a:picLocks noChangeAspect="1"/>
          </p:cNvPicPr>
          <p:nvPr/>
        </p:nvPicPr>
        <p:blipFill>
          <a:blip r:embed="rId3">
            <a:extLst/>
          </a:blip>
          <a:srcRect l="54803" t="78859" r="28110" b="0"/>
          <a:stretch>
            <a:fillRect/>
          </a:stretch>
        </p:blipFill>
        <p:spPr>
          <a:xfrm flipH="1">
            <a:off x="18818352" y="591528"/>
            <a:ext cx="512269" cy="633909"/>
          </a:xfrm>
          <a:prstGeom prst="rect">
            <a:avLst/>
          </a:prstGeom>
          <a:ln w="12700">
            <a:miter lim="400000"/>
          </a:ln>
        </p:spPr>
      </p:pic>
      <p:pic>
        <p:nvPicPr>
          <p:cNvPr id="364" name="unnamed.png" descr="unnamed.png"/>
          <p:cNvPicPr>
            <a:picLocks noChangeAspect="1"/>
          </p:cNvPicPr>
          <p:nvPr/>
        </p:nvPicPr>
        <p:blipFill>
          <a:blip r:embed="rId3">
            <a:extLst/>
          </a:blip>
          <a:srcRect l="54803" t="78859" r="28110" b="0"/>
          <a:stretch>
            <a:fillRect/>
          </a:stretch>
        </p:blipFill>
        <p:spPr>
          <a:xfrm flipH="1">
            <a:off x="18396825" y="708375"/>
            <a:ext cx="512269" cy="633909"/>
          </a:xfrm>
          <a:prstGeom prst="rect">
            <a:avLst/>
          </a:prstGeom>
          <a:ln w="12700">
            <a:miter lim="400000"/>
          </a:ln>
        </p:spPr>
      </p:pic>
      <p:pic>
        <p:nvPicPr>
          <p:cNvPr id="365" name="unnamed.png" descr="unnamed.png"/>
          <p:cNvPicPr>
            <a:picLocks noChangeAspect="1"/>
          </p:cNvPicPr>
          <p:nvPr/>
        </p:nvPicPr>
        <p:blipFill>
          <a:blip r:embed="rId3">
            <a:extLst/>
          </a:blip>
          <a:srcRect l="54803" t="78859" r="28110" b="0"/>
          <a:stretch>
            <a:fillRect/>
          </a:stretch>
        </p:blipFill>
        <p:spPr>
          <a:xfrm flipH="1">
            <a:off x="19330717" y="591528"/>
            <a:ext cx="512269" cy="633909"/>
          </a:xfrm>
          <a:prstGeom prst="rect">
            <a:avLst/>
          </a:prstGeom>
          <a:ln w="12700">
            <a:miter lim="400000"/>
          </a:ln>
        </p:spPr>
      </p:pic>
      <p:pic>
        <p:nvPicPr>
          <p:cNvPr id="366" name="unnamed.png" descr="unnamed.png"/>
          <p:cNvPicPr>
            <a:picLocks noChangeAspect="1"/>
          </p:cNvPicPr>
          <p:nvPr/>
        </p:nvPicPr>
        <p:blipFill>
          <a:blip r:embed="rId3">
            <a:extLst/>
          </a:blip>
          <a:srcRect l="54803" t="78859" r="28110" b="0"/>
          <a:stretch>
            <a:fillRect/>
          </a:stretch>
        </p:blipFill>
        <p:spPr>
          <a:xfrm flipH="1">
            <a:off x="22173395" y="708375"/>
            <a:ext cx="512269" cy="633909"/>
          </a:xfrm>
          <a:prstGeom prst="rect">
            <a:avLst/>
          </a:prstGeom>
          <a:ln w="12700">
            <a:miter lim="400000"/>
          </a:ln>
        </p:spPr>
      </p:pic>
      <p:pic>
        <p:nvPicPr>
          <p:cNvPr id="367" name="unnamed.png" descr="unnamed.png"/>
          <p:cNvPicPr>
            <a:picLocks noChangeAspect="1"/>
          </p:cNvPicPr>
          <p:nvPr/>
        </p:nvPicPr>
        <p:blipFill>
          <a:blip r:embed="rId3">
            <a:extLst/>
          </a:blip>
          <a:srcRect l="54803" t="78859" r="28110" b="0"/>
          <a:stretch>
            <a:fillRect/>
          </a:stretch>
        </p:blipFill>
        <p:spPr>
          <a:xfrm flipH="1">
            <a:off x="19651411" y="928316"/>
            <a:ext cx="512269" cy="633909"/>
          </a:xfrm>
          <a:prstGeom prst="rect">
            <a:avLst/>
          </a:prstGeom>
          <a:ln w="12700">
            <a:miter lim="400000"/>
          </a:ln>
        </p:spPr>
      </p:pic>
      <p:pic>
        <p:nvPicPr>
          <p:cNvPr id="368" name="unnamed.png" descr="unnamed.png"/>
          <p:cNvPicPr>
            <a:picLocks noChangeAspect="1"/>
          </p:cNvPicPr>
          <p:nvPr/>
        </p:nvPicPr>
        <p:blipFill>
          <a:blip r:embed="rId3">
            <a:extLst/>
          </a:blip>
          <a:srcRect l="54803" t="78859" r="28110" b="0"/>
          <a:stretch>
            <a:fillRect/>
          </a:stretch>
        </p:blipFill>
        <p:spPr>
          <a:xfrm flipH="1">
            <a:off x="20537200" y="747756"/>
            <a:ext cx="512269" cy="633909"/>
          </a:xfrm>
          <a:prstGeom prst="rect">
            <a:avLst/>
          </a:prstGeom>
          <a:ln w="12700">
            <a:miter lim="400000"/>
          </a:ln>
        </p:spPr>
      </p:pic>
      <p:pic>
        <p:nvPicPr>
          <p:cNvPr id="369" name="unnamed.png" descr="unnamed.png"/>
          <p:cNvPicPr>
            <a:picLocks noChangeAspect="1"/>
          </p:cNvPicPr>
          <p:nvPr/>
        </p:nvPicPr>
        <p:blipFill>
          <a:blip r:embed="rId3">
            <a:extLst/>
          </a:blip>
          <a:srcRect l="54803" t="78859" r="28110" b="0"/>
          <a:stretch>
            <a:fillRect/>
          </a:stretch>
        </p:blipFill>
        <p:spPr>
          <a:xfrm flipH="1" rot="10800000">
            <a:off x="18100203" y="928219"/>
            <a:ext cx="512269" cy="633909"/>
          </a:xfrm>
          <a:prstGeom prst="rect">
            <a:avLst/>
          </a:prstGeom>
          <a:ln w="12700">
            <a:miter lim="400000"/>
          </a:ln>
        </p:spPr>
      </p:pic>
      <p:pic>
        <p:nvPicPr>
          <p:cNvPr id="370" name="unnamed.png" descr="unnamed.png"/>
          <p:cNvPicPr>
            <a:picLocks noChangeAspect="1"/>
          </p:cNvPicPr>
          <p:nvPr/>
        </p:nvPicPr>
        <p:blipFill>
          <a:blip r:embed="rId3">
            <a:extLst/>
          </a:blip>
          <a:srcRect l="54803" t="78859" r="28110" b="0"/>
          <a:stretch>
            <a:fillRect/>
          </a:stretch>
        </p:blipFill>
        <p:spPr>
          <a:xfrm flipH="1" rot="10800000">
            <a:off x="17788104" y="928219"/>
            <a:ext cx="512269" cy="633909"/>
          </a:xfrm>
          <a:prstGeom prst="rect">
            <a:avLst/>
          </a:prstGeom>
          <a:ln w="12700">
            <a:miter lim="400000"/>
          </a:ln>
        </p:spPr>
      </p:pic>
      <p:pic>
        <p:nvPicPr>
          <p:cNvPr id="371" name="unnamed.png" descr="unnamed.png"/>
          <p:cNvPicPr>
            <a:picLocks noChangeAspect="1"/>
          </p:cNvPicPr>
          <p:nvPr/>
        </p:nvPicPr>
        <p:blipFill>
          <a:blip r:embed="rId3">
            <a:extLst/>
          </a:blip>
          <a:srcRect l="54803" t="78859" r="28110" b="0"/>
          <a:stretch>
            <a:fillRect/>
          </a:stretch>
        </p:blipFill>
        <p:spPr>
          <a:xfrm flipH="1" rot="10800000">
            <a:off x="18981964" y="892761"/>
            <a:ext cx="512269" cy="633909"/>
          </a:xfrm>
          <a:prstGeom prst="rect">
            <a:avLst/>
          </a:prstGeom>
          <a:ln w="12700">
            <a:miter lim="400000"/>
          </a:ln>
        </p:spPr>
      </p:pic>
      <p:pic>
        <p:nvPicPr>
          <p:cNvPr id="372" name="unnamed.png" descr="unnamed.png"/>
          <p:cNvPicPr>
            <a:picLocks noChangeAspect="1"/>
          </p:cNvPicPr>
          <p:nvPr/>
        </p:nvPicPr>
        <p:blipFill>
          <a:blip r:embed="rId3">
            <a:extLst/>
          </a:blip>
          <a:srcRect l="54803" t="78859" r="28110" b="0"/>
          <a:stretch>
            <a:fillRect/>
          </a:stretch>
        </p:blipFill>
        <p:spPr>
          <a:xfrm flipH="1" rot="10800000">
            <a:off x="19592848" y="1033619"/>
            <a:ext cx="512269" cy="633909"/>
          </a:xfrm>
          <a:prstGeom prst="rect">
            <a:avLst/>
          </a:prstGeom>
          <a:ln w="12700">
            <a:miter lim="400000"/>
          </a:ln>
        </p:spPr>
      </p:pic>
      <p:pic>
        <p:nvPicPr>
          <p:cNvPr id="373" name="unnamed.png" descr="unnamed.png"/>
          <p:cNvPicPr>
            <a:picLocks noChangeAspect="1"/>
          </p:cNvPicPr>
          <p:nvPr/>
        </p:nvPicPr>
        <p:blipFill>
          <a:blip r:embed="rId3">
            <a:extLst/>
          </a:blip>
          <a:srcRect l="54803" t="78859" r="28110" b="0"/>
          <a:stretch>
            <a:fillRect/>
          </a:stretch>
        </p:blipFill>
        <p:spPr>
          <a:xfrm flipH="1" rot="10800000">
            <a:off x="20848289" y="526042"/>
            <a:ext cx="512269" cy="633910"/>
          </a:xfrm>
          <a:prstGeom prst="rect">
            <a:avLst/>
          </a:prstGeom>
          <a:ln w="12700">
            <a:miter lim="400000"/>
          </a:ln>
        </p:spPr>
      </p:pic>
      <p:pic>
        <p:nvPicPr>
          <p:cNvPr id="374" name="unnamed.png" descr="unnamed.png"/>
          <p:cNvPicPr>
            <a:picLocks noChangeAspect="1"/>
          </p:cNvPicPr>
          <p:nvPr/>
        </p:nvPicPr>
        <p:blipFill>
          <a:blip r:embed="rId3">
            <a:extLst/>
          </a:blip>
          <a:srcRect l="54803" t="78859" r="28110" b="0"/>
          <a:stretch>
            <a:fillRect/>
          </a:stretch>
        </p:blipFill>
        <p:spPr>
          <a:xfrm flipH="1" rot="10800000">
            <a:off x="20188822" y="928219"/>
            <a:ext cx="512269" cy="633909"/>
          </a:xfrm>
          <a:prstGeom prst="rect">
            <a:avLst/>
          </a:prstGeom>
          <a:ln w="12700">
            <a:miter lim="400000"/>
          </a:ln>
        </p:spPr>
      </p:pic>
      <p:pic>
        <p:nvPicPr>
          <p:cNvPr id="375" name="unnamed.png" descr="unnamed.png"/>
          <p:cNvPicPr>
            <a:picLocks noChangeAspect="1"/>
          </p:cNvPicPr>
          <p:nvPr/>
        </p:nvPicPr>
        <p:blipFill>
          <a:blip r:embed="rId3">
            <a:extLst/>
          </a:blip>
          <a:srcRect l="54803" t="78859" r="28110" b="0"/>
          <a:stretch>
            <a:fillRect/>
          </a:stretch>
        </p:blipFill>
        <p:spPr>
          <a:xfrm rot="10800000">
            <a:off x="19734003" y="453407"/>
            <a:ext cx="512269" cy="633909"/>
          </a:xfrm>
          <a:prstGeom prst="rect">
            <a:avLst/>
          </a:prstGeom>
          <a:ln w="12700">
            <a:miter lim="400000"/>
          </a:ln>
        </p:spPr>
      </p:pic>
      <p:pic>
        <p:nvPicPr>
          <p:cNvPr id="376" name="unnamed.png" descr="unnamed.png"/>
          <p:cNvPicPr>
            <a:picLocks noChangeAspect="1"/>
          </p:cNvPicPr>
          <p:nvPr/>
        </p:nvPicPr>
        <p:blipFill>
          <a:blip r:embed="rId3">
            <a:extLst/>
          </a:blip>
          <a:srcRect l="54803" t="78859" r="28110" b="0"/>
          <a:stretch>
            <a:fillRect/>
          </a:stretch>
        </p:blipFill>
        <p:spPr>
          <a:xfrm rot="10800000">
            <a:off x="17363788" y="1466705"/>
            <a:ext cx="512269" cy="633909"/>
          </a:xfrm>
          <a:prstGeom prst="rect">
            <a:avLst/>
          </a:prstGeom>
          <a:ln w="12700">
            <a:miter lim="400000"/>
          </a:ln>
        </p:spPr>
      </p:pic>
      <p:pic>
        <p:nvPicPr>
          <p:cNvPr id="377" name="unnamed.png" descr="unnamed.png"/>
          <p:cNvPicPr>
            <a:picLocks noChangeAspect="1"/>
          </p:cNvPicPr>
          <p:nvPr/>
        </p:nvPicPr>
        <p:blipFill>
          <a:blip r:embed="rId3">
            <a:extLst/>
          </a:blip>
          <a:srcRect l="54803" t="78859" r="28110" b="0"/>
          <a:stretch>
            <a:fillRect/>
          </a:stretch>
        </p:blipFill>
        <p:spPr>
          <a:xfrm rot="10800000">
            <a:off x="20962667" y="892761"/>
            <a:ext cx="512269" cy="633909"/>
          </a:xfrm>
          <a:prstGeom prst="rect">
            <a:avLst/>
          </a:prstGeom>
          <a:ln w="12700">
            <a:miter lim="400000"/>
          </a:ln>
        </p:spPr>
      </p:pic>
      <p:pic>
        <p:nvPicPr>
          <p:cNvPr id="378" name="unnamed.png" descr="unnamed.png"/>
          <p:cNvPicPr>
            <a:picLocks noChangeAspect="1"/>
          </p:cNvPicPr>
          <p:nvPr/>
        </p:nvPicPr>
        <p:blipFill>
          <a:blip r:embed="rId3">
            <a:extLst/>
          </a:blip>
          <a:srcRect l="54803" t="78859" r="28110" b="0"/>
          <a:stretch>
            <a:fillRect/>
          </a:stretch>
        </p:blipFill>
        <p:spPr>
          <a:xfrm rot="10800000">
            <a:off x="20394353" y="232189"/>
            <a:ext cx="512269" cy="633909"/>
          </a:xfrm>
          <a:prstGeom prst="rect">
            <a:avLst/>
          </a:prstGeom>
          <a:ln w="12700">
            <a:miter lim="400000"/>
          </a:ln>
        </p:spPr>
      </p:pic>
      <p:pic>
        <p:nvPicPr>
          <p:cNvPr id="379" name="unnamed.png" descr="unnamed.png"/>
          <p:cNvPicPr>
            <a:picLocks noChangeAspect="1"/>
          </p:cNvPicPr>
          <p:nvPr/>
        </p:nvPicPr>
        <p:blipFill>
          <a:blip r:embed="rId3">
            <a:extLst/>
          </a:blip>
          <a:srcRect l="54803" t="78859" r="28110" b="0"/>
          <a:stretch>
            <a:fillRect/>
          </a:stretch>
        </p:blipFill>
        <p:spPr>
          <a:xfrm rot="10800000">
            <a:off x="21004837" y="346489"/>
            <a:ext cx="512269" cy="633909"/>
          </a:xfrm>
          <a:prstGeom prst="rect">
            <a:avLst/>
          </a:prstGeom>
          <a:ln w="12700">
            <a:miter lim="400000"/>
          </a:ln>
        </p:spPr>
      </p:pic>
      <p:pic>
        <p:nvPicPr>
          <p:cNvPr id="380" name="unnamed.png" descr="unnamed.png"/>
          <p:cNvPicPr>
            <a:picLocks noChangeAspect="1"/>
          </p:cNvPicPr>
          <p:nvPr/>
        </p:nvPicPr>
        <p:blipFill>
          <a:blip r:embed="rId3">
            <a:extLst/>
          </a:blip>
          <a:srcRect l="54803" t="78859" r="28110" b="0"/>
          <a:stretch>
            <a:fillRect/>
          </a:stretch>
        </p:blipFill>
        <p:spPr>
          <a:xfrm>
            <a:off x="21334987" y="928316"/>
            <a:ext cx="512269" cy="633909"/>
          </a:xfrm>
          <a:prstGeom prst="rect">
            <a:avLst/>
          </a:prstGeom>
          <a:ln w="12700">
            <a:miter lim="400000"/>
          </a:ln>
        </p:spPr>
      </p:pic>
      <p:pic>
        <p:nvPicPr>
          <p:cNvPr id="381" name="unnamed.png" descr="unnamed.png"/>
          <p:cNvPicPr>
            <a:picLocks noChangeAspect="1"/>
          </p:cNvPicPr>
          <p:nvPr/>
        </p:nvPicPr>
        <p:blipFill>
          <a:blip r:embed="rId3">
            <a:extLst/>
          </a:blip>
          <a:srcRect l="54803" t="78859" r="28110" b="0"/>
          <a:stretch>
            <a:fillRect/>
          </a:stretch>
        </p:blipFill>
        <p:spPr>
          <a:xfrm flipH="1" rot="10800000">
            <a:off x="17436242" y="708277"/>
            <a:ext cx="512269" cy="633910"/>
          </a:xfrm>
          <a:prstGeom prst="rect">
            <a:avLst/>
          </a:prstGeom>
          <a:ln w="12700">
            <a:miter lim="400000"/>
          </a:ln>
        </p:spPr>
      </p:pic>
      <p:pic>
        <p:nvPicPr>
          <p:cNvPr id="382" name="unnamed.png" descr="unnamed.png"/>
          <p:cNvPicPr>
            <a:picLocks noChangeAspect="1"/>
          </p:cNvPicPr>
          <p:nvPr/>
        </p:nvPicPr>
        <p:blipFill>
          <a:blip r:embed="rId3">
            <a:extLst/>
          </a:blip>
          <a:srcRect l="54803" t="78859" r="28110" b="0"/>
          <a:stretch>
            <a:fillRect/>
          </a:stretch>
        </p:blipFill>
        <p:spPr>
          <a:xfrm flipH="1">
            <a:off x="17125892" y="928316"/>
            <a:ext cx="512269" cy="633909"/>
          </a:xfrm>
          <a:prstGeom prst="rect">
            <a:avLst/>
          </a:prstGeom>
          <a:ln w="12700">
            <a:miter lim="400000"/>
          </a:ln>
        </p:spPr>
      </p:pic>
      <p:pic>
        <p:nvPicPr>
          <p:cNvPr id="383" name="unnamed.png" descr="unnamed.png"/>
          <p:cNvPicPr>
            <a:picLocks noChangeAspect="1"/>
          </p:cNvPicPr>
          <p:nvPr/>
        </p:nvPicPr>
        <p:blipFill>
          <a:blip r:embed="rId3">
            <a:extLst/>
          </a:blip>
          <a:srcRect l="54803" t="78859" r="28110" b="0"/>
          <a:stretch>
            <a:fillRect/>
          </a:stretch>
        </p:blipFill>
        <p:spPr>
          <a:xfrm flipH="1">
            <a:off x="16842914" y="1495795"/>
            <a:ext cx="512269" cy="633909"/>
          </a:xfrm>
          <a:prstGeom prst="rect">
            <a:avLst/>
          </a:prstGeom>
          <a:ln w="12700">
            <a:miter lim="400000"/>
          </a:ln>
        </p:spPr>
      </p:pic>
      <p:pic>
        <p:nvPicPr>
          <p:cNvPr id="384" name="unnamed.png" descr="unnamed.png"/>
          <p:cNvPicPr>
            <a:picLocks noChangeAspect="1"/>
          </p:cNvPicPr>
          <p:nvPr/>
        </p:nvPicPr>
        <p:blipFill>
          <a:blip r:embed="rId3">
            <a:extLst/>
          </a:blip>
          <a:srcRect l="54803" t="78859" r="28110" b="0"/>
          <a:stretch>
            <a:fillRect/>
          </a:stretch>
        </p:blipFill>
        <p:spPr>
          <a:xfrm flipH="1">
            <a:off x="16842914" y="526139"/>
            <a:ext cx="512269" cy="633909"/>
          </a:xfrm>
          <a:prstGeom prst="rect">
            <a:avLst/>
          </a:prstGeom>
          <a:ln w="12700">
            <a:miter lim="400000"/>
          </a:ln>
        </p:spPr>
      </p:pic>
      <p:pic>
        <p:nvPicPr>
          <p:cNvPr id="385" name="unnamed.png" descr="unnamed.png"/>
          <p:cNvPicPr>
            <a:picLocks noChangeAspect="1"/>
          </p:cNvPicPr>
          <p:nvPr/>
        </p:nvPicPr>
        <p:blipFill>
          <a:blip r:embed="rId3">
            <a:extLst/>
          </a:blip>
          <a:srcRect l="54803" t="78859" r="28110" b="0"/>
          <a:stretch>
            <a:fillRect/>
          </a:stretch>
        </p:blipFill>
        <p:spPr>
          <a:xfrm flipH="1">
            <a:off x="16475854" y="526139"/>
            <a:ext cx="512269" cy="633909"/>
          </a:xfrm>
          <a:prstGeom prst="rect">
            <a:avLst/>
          </a:prstGeom>
          <a:ln w="12700">
            <a:miter lim="400000"/>
          </a:ln>
        </p:spPr>
      </p:pic>
      <p:pic>
        <p:nvPicPr>
          <p:cNvPr id="386" name="unnamed.png" descr="unnamed.png"/>
          <p:cNvPicPr>
            <a:picLocks noChangeAspect="1"/>
          </p:cNvPicPr>
          <p:nvPr/>
        </p:nvPicPr>
        <p:blipFill>
          <a:blip r:embed="rId3">
            <a:extLst/>
          </a:blip>
          <a:srcRect l="54803" t="78859" r="28110" b="0"/>
          <a:stretch>
            <a:fillRect/>
          </a:stretch>
        </p:blipFill>
        <p:spPr>
          <a:xfrm>
            <a:off x="19389084" y="1418595"/>
            <a:ext cx="512269" cy="633909"/>
          </a:xfrm>
          <a:prstGeom prst="rect">
            <a:avLst/>
          </a:prstGeom>
          <a:ln w="12700">
            <a:miter lim="400000"/>
          </a:ln>
        </p:spPr>
      </p:pic>
      <p:pic>
        <p:nvPicPr>
          <p:cNvPr id="387" name="unnamed.png" descr="unnamed.png"/>
          <p:cNvPicPr>
            <a:picLocks noChangeAspect="1"/>
          </p:cNvPicPr>
          <p:nvPr/>
        </p:nvPicPr>
        <p:blipFill>
          <a:blip r:embed="rId3">
            <a:extLst/>
          </a:blip>
          <a:srcRect l="54803" t="78859" r="28110" b="0"/>
          <a:stretch>
            <a:fillRect/>
          </a:stretch>
        </p:blipFill>
        <p:spPr>
          <a:xfrm>
            <a:off x="20316184" y="1545595"/>
            <a:ext cx="512269" cy="633909"/>
          </a:xfrm>
          <a:prstGeom prst="rect">
            <a:avLst/>
          </a:prstGeom>
          <a:ln w="12700">
            <a:miter lim="400000"/>
          </a:ln>
        </p:spPr>
      </p:pic>
      <p:pic>
        <p:nvPicPr>
          <p:cNvPr id="388" name="unnamed.png" descr="unnamed.png"/>
          <p:cNvPicPr>
            <a:picLocks noChangeAspect="1"/>
          </p:cNvPicPr>
          <p:nvPr/>
        </p:nvPicPr>
        <p:blipFill>
          <a:blip r:embed="rId3">
            <a:extLst/>
          </a:blip>
          <a:srcRect l="54803" t="78859" r="28110" b="0"/>
          <a:stretch>
            <a:fillRect/>
          </a:stretch>
        </p:blipFill>
        <p:spPr>
          <a:xfrm>
            <a:off x="21051176" y="1545595"/>
            <a:ext cx="512269" cy="633909"/>
          </a:xfrm>
          <a:prstGeom prst="rect">
            <a:avLst/>
          </a:prstGeom>
          <a:ln w="12700">
            <a:miter lim="400000"/>
          </a:ln>
        </p:spPr>
      </p:pic>
      <p:pic>
        <p:nvPicPr>
          <p:cNvPr id="389" name="unnamed.png" descr="unnamed.png"/>
          <p:cNvPicPr>
            <a:picLocks noChangeAspect="1"/>
          </p:cNvPicPr>
          <p:nvPr/>
        </p:nvPicPr>
        <p:blipFill>
          <a:blip r:embed="rId3">
            <a:extLst/>
          </a:blip>
          <a:srcRect l="54803" t="78859" r="28110" b="0"/>
          <a:stretch>
            <a:fillRect/>
          </a:stretch>
        </p:blipFill>
        <p:spPr>
          <a:xfrm>
            <a:off x="21598884" y="1469395"/>
            <a:ext cx="512269" cy="633909"/>
          </a:xfrm>
          <a:prstGeom prst="rect">
            <a:avLst/>
          </a:prstGeom>
          <a:ln w="12700">
            <a:miter lim="400000"/>
          </a:ln>
        </p:spPr>
      </p:pic>
      <p:pic>
        <p:nvPicPr>
          <p:cNvPr id="390" name="unnamed.png" descr="unnamed.png"/>
          <p:cNvPicPr>
            <a:picLocks noChangeAspect="1"/>
          </p:cNvPicPr>
          <p:nvPr/>
        </p:nvPicPr>
        <p:blipFill>
          <a:blip r:embed="rId3">
            <a:extLst/>
          </a:blip>
          <a:srcRect l="54803" t="78859" r="28110" b="0"/>
          <a:stretch>
            <a:fillRect/>
          </a:stretch>
        </p:blipFill>
        <p:spPr>
          <a:xfrm>
            <a:off x="22208484" y="1469395"/>
            <a:ext cx="512269" cy="633909"/>
          </a:xfrm>
          <a:prstGeom prst="rect">
            <a:avLst/>
          </a:prstGeom>
          <a:ln w="12700">
            <a:miter lim="400000"/>
          </a:ln>
        </p:spPr>
      </p:pic>
      <p:pic>
        <p:nvPicPr>
          <p:cNvPr id="391" name="unnamed.png" descr="unnamed.png"/>
          <p:cNvPicPr>
            <a:picLocks noChangeAspect="1"/>
          </p:cNvPicPr>
          <p:nvPr/>
        </p:nvPicPr>
        <p:blipFill>
          <a:blip r:embed="rId3">
            <a:extLst/>
          </a:blip>
          <a:srcRect l="54803" t="78859" r="28110" b="0"/>
          <a:stretch>
            <a:fillRect/>
          </a:stretch>
        </p:blipFill>
        <p:spPr>
          <a:xfrm>
            <a:off x="21827434" y="307605"/>
            <a:ext cx="512269" cy="633909"/>
          </a:xfrm>
          <a:prstGeom prst="rect">
            <a:avLst/>
          </a:prstGeom>
          <a:ln w="12700">
            <a:miter lim="400000"/>
          </a:ln>
        </p:spPr>
      </p:pic>
      <p:pic>
        <p:nvPicPr>
          <p:cNvPr id="392" name="unnamed.png" descr="unnamed.png"/>
          <p:cNvPicPr>
            <a:picLocks noChangeAspect="1"/>
          </p:cNvPicPr>
          <p:nvPr/>
        </p:nvPicPr>
        <p:blipFill>
          <a:blip r:embed="rId3">
            <a:extLst/>
          </a:blip>
          <a:srcRect l="54803" t="78859" r="28110" b="0"/>
          <a:stretch>
            <a:fillRect/>
          </a:stretch>
        </p:blipFill>
        <p:spPr>
          <a:xfrm flipH="1">
            <a:off x="20709884" y="1469395"/>
            <a:ext cx="512269" cy="633909"/>
          </a:xfrm>
          <a:prstGeom prst="rect">
            <a:avLst/>
          </a:prstGeom>
          <a:ln w="12700">
            <a:miter lim="400000"/>
          </a:ln>
        </p:spPr>
      </p:pic>
      <p:pic>
        <p:nvPicPr>
          <p:cNvPr id="393" name="unnamed.png" descr="unnamed.png"/>
          <p:cNvPicPr>
            <a:picLocks noChangeAspect="1"/>
          </p:cNvPicPr>
          <p:nvPr/>
        </p:nvPicPr>
        <p:blipFill>
          <a:blip r:embed="rId3">
            <a:extLst/>
          </a:blip>
          <a:srcRect l="54803" t="78859" r="28110" b="0"/>
          <a:stretch>
            <a:fillRect/>
          </a:stretch>
        </p:blipFill>
        <p:spPr>
          <a:xfrm flipH="1">
            <a:off x="21674188" y="666845"/>
            <a:ext cx="512269" cy="633909"/>
          </a:xfrm>
          <a:prstGeom prst="rect">
            <a:avLst/>
          </a:prstGeom>
          <a:ln w="12700">
            <a:miter lim="400000"/>
          </a:ln>
        </p:spPr>
      </p:pic>
      <p:pic>
        <p:nvPicPr>
          <p:cNvPr id="394" name="unnamed.png" descr="unnamed.png"/>
          <p:cNvPicPr>
            <a:picLocks noChangeAspect="1"/>
          </p:cNvPicPr>
          <p:nvPr/>
        </p:nvPicPr>
        <p:blipFill>
          <a:blip r:embed="rId3">
            <a:extLst/>
          </a:blip>
          <a:srcRect l="54803" t="78859" r="28110" b="0"/>
          <a:stretch>
            <a:fillRect/>
          </a:stretch>
        </p:blipFill>
        <p:spPr>
          <a:xfrm flipH="1">
            <a:off x="20889687" y="1109035"/>
            <a:ext cx="512269" cy="633909"/>
          </a:xfrm>
          <a:prstGeom prst="rect">
            <a:avLst/>
          </a:prstGeom>
          <a:ln w="12700">
            <a:miter lim="400000"/>
          </a:ln>
        </p:spPr>
      </p:pic>
      <p:pic>
        <p:nvPicPr>
          <p:cNvPr id="395" name="unnamed.png" descr="unnamed.png"/>
          <p:cNvPicPr>
            <a:picLocks noChangeAspect="1"/>
          </p:cNvPicPr>
          <p:nvPr/>
        </p:nvPicPr>
        <p:blipFill>
          <a:blip r:embed="rId3">
            <a:extLst/>
          </a:blip>
          <a:srcRect l="54803" t="78859" r="28110" b="0"/>
          <a:stretch>
            <a:fillRect/>
          </a:stretch>
        </p:blipFill>
        <p:spPr>
          <a:xfrm flipH="1">
            <a:off x="21930371" y="1109035"/>
            <a:ext cx="512269" cy="633909"/>
          </a:xfrm>
          <a:prstGeom prst="rect">
            <a:avLst/>
          </a:prstGeom>
          <a:ln w="12700">
            <a:miter lim="400000"/>
          </a:ln>
        </p:spPr>
      </p:pic>
      <p:pic>
        <p:nvPicPr>
          <p:cNvPr id="396" name="unnamed.png" descr="unnamed.png"/>
          <p:cNvPicPr>
            <a:picLocks noChangeAspect="1"/>
          </p:cNvPicPr>
          <p:nvPr/>
        </p:nvPicPr>
        <p:blipFill>
          <a:blip r:embed="rId3">
            <a:extLst/>
          </a:blip>
          <a:srcRect l="54803" t="78859" r="28110" b="0"/>
          <a:stretch>
            <a:fillRect/>
          </a:stretch>
        </p:blipFill>
        <p:spPr>
          <a:xfrm flipH="1">
            <a:off x="23194970" y="307605"/>
            <a:ext cx="512269" cy="633909"/>
          </a:xfrm>
          <a:prstGeom prst="rect">
            <a:avLst/>
          </a:prstGeom>
          <a:ln w="12700">
            <a:miter lim="400000"/>
          </a:ln>
        </p:spPr>
      </p:pic>
      <p:pic>
        <p:nvPicPr>
          <p:cNvPr id="397" name="unnamed.png" descr="unnamed.png"/>
          <p:cNvPicPr>
            <a:picLocks noChangeAspect="1"/>
          </p:cNvPicPr>
          <p:nvPr/>
        </p:nvPicPr>
        <p:blipFill>
          <a:blip r:embed="rId3">
            <a:extLst/>
          </a:blip>
          <a:srcRect l="54803" t="78859" r="28110" b="0"/>
          <a:stretch>
            <a:fillRect/>
          </a:stretch>
        </p:blipFill>
        <p:spPr>
          <a:xfrm flipH="1">
            <a:off x="22185340" y="1003634"/>
            <a:ext cx="512269" cy="633909"/>
          </a:xfrm>
          <a:prstGeom prst="rect">
            <a:avLst/>
          </a:prstGeom>
          <a:ln w="12700">
            <a:miter lim="400000"/>
          </a:ln>
        </p:spPr>
      </p:pic>
      <p:pic>
        <p:nvPicPr>
          <p:cNvPr id="398" name="unnamed.png" descr="unnamed.png"/>
          <p:cNvPicPr>
            <a:picLocks noChangeAspect="1"/>
          </p:cNvPicPr>
          <p:nvPr/>
        </p:nvPicPr>
        <p:blipFill>
          <a:blip r:embed="rId3">
            <a:extLst/>
          </a:blip>
          <a:srcRect l="54803" t="78859" r="28110" b="0"/>
          <a:stretch>
            <a:fillRect/>
          </a:stretch>
        </p:blipFill>
        <p:spPr>
          <a:xfrm flipH="1">
            <a:off x="22513410" y="1407529"/>
            <a:ext cx="512269" cy="633909"/>
          </a:xfrm>
          <a:prstGeom prst="rect">
            <a:avLst/>
          </a:prstGeom>
          <a:ln w="12700">
            <a:miter lim="400000"/>
          </a:ln>
        </p:spPr>
      </p:pic>
      <p:pic>
        <p:nvPicPr>
          <p:cNvPr id="399" name="unnamed.png" descr="unnamed.png"/>
          <p:cNvPicPr>
            <a:picLocks noChangeAspect="1"/>
          </p:cNvPicPr>
          <p:nvPr/>
        </p:nvPicPr>
        <p:blipFill>
          <a:blip r:embed="rId3">
            <a:extLst/>
          </a:blip>
          <a:srcRect l="54803" t="78859" r="28110" b="0"/>
          <a:stretch>
            <a:fillRect/>
          </a:stretch>
        </p:blipFill>
        <p:spPr>
          <a:xfrm flipH="1" rot="10800000">
            <a:off x="19516084" y="1418595"/>
            <a:ext cx="512269" cy="633909"/>
          </a:xfrm>
          <a:prstGeom prst="rect">
            <a:avLst/>
          </a:prstGeom>
          <a:ln w="12700">
            <a:miter lim="400000"/>
          </a:ln>
        </p:spPr>
      </p:pic>
      <p:pic>
        <p:nvPicPr>
          <p:cNvPr id="400" name="unnamed.png" descr="unnamed.png"/>
          <p:cNvPicPr>
            <a:picLocks noChangeAspect="1"/>
          </p:cNvPicPr>
          <p:nvPr/>
        </p:nvPicPr>
        <p:blipFill>
          <a:blip r:embed="rId3">
            <a:extLst/>
          </a:blip>
          <a:srcRect l="54803" t="78859" r="28110" b="0"/>
          <a:stretch>
            <a:fillRect/>
          </a:stretch>
        </p:blipFill>
        <p:spPr>
          <a:xfrm flipH="1" rot="10800000">
            <a:off x="20140467" y="1488563"/>
            <a:ext cx="512269" cy="633909"/>
          </a:xfrm>
          <a:prstGeom prst="rect">
            <a:avLst/>
          </a:prstGeom>
          <a:ln w="12700">
            <a:miter lim="400000"/>
          </a:ln>
        </p:spPr>
      </p:pic>
      <p:pic>
        <p:nvPicPr>
          <p:cNvPr id="401" name="unnamed.png" descr="unnamed.png"/>
          <p:cNvPicPr>
            <a:picLocks noChangeAspect="1"/>
          </p:cNvPicPr>
          <p:nvPr/>
        </p:nvPicPr>
        <p:blipFill>
          <a:blip r:embed="rId3">
            <a:extLst/>
          </a:blip>
          <a:srcRect l="54803" t="78859" r="28110" b="0"/>
          <a:stretch>
            <a:fillRect/>
          </a:stretch>
        </p:blipFill>
        <p:spPr>
          <a:xfrm flipH="1" rot="10800000">
            <a:off x="19852951" y="307507"/>
            <a:ext cx="512269" cy="633909"/>
          </a:xfrm>
          <a:prstGeom prst="rect">
            <a:avLst/>
          </a:prstGeom>
          <a:ln w="12700">
            <a:miter lim="400000"/>
          </a:ln>
        </p:spPr>
      </p:pic>
      <p:pic>
        <p:nvPicPr>
          <p:cNvPr id="402" name="unnamed.png" descr="unnamed.png"/>
          <p:cNvPicPr>
            <a:picLocks noChangeAspect="1"/>
          </p:cNvPicPr>
          <p:nvPr/>
        </p:nvPicPr>
        <p:blipFill>
          <a:blip r:embed="rId3">
            <a:extLst/>
          </a:blip>
          <a:srcRect l="54803" t="78859" r="28110" b="0"/>
          <a:stretch>
            <a:fillRect/>
          </a:stretch>
        </p:blipFill>
        <p:spPr>
          <a:xfrm flipH="1" rot="10800000">
            <a:off x="22618304" y="307507"/>
            <a:ext cx="512269" cy="633909"/>
          </a:xfrm>
          <a:prstGeom prst="rect">
            <a:avLst/>
          </a:prstGeom>
          <a:ln w="12700">
            <a:miter lim="400000"/>
          </a:ln>
        </p:spPr>
      </p:pic>
      <p:pic>
        <p:nvPicPr>
          <p:cNvPr id="403" name="unnamed.png" descr="unnamed.png"/>
          <p:cNvPicPr>
            <a:picLocks noChangeAspect="1"/>
          </p:cNvPicPr>
          <p:nvPr/>
        </p:nvPicPr>
        <p:blipFill>
          <a:blip r:embed="rId3">
            <a:extLst/>
          </a:blip>
          <a:srcRect l="54803" t="78859" r="28110" b="0"/>
          <a:stretch>
            <a:fillRect/>
          </a:stretch>
        </p:blipFill>
        <p:spPr>
          <a:xfrm flipH="1" rot="10800000">
            <a:off x="23300584" y="783596"/>
            <a:ext cx="512269" cy="633909"/>
          </a:xfrm>
          <a:prstGeom prst="rect">
            <a:avLst/>
          </a:prstGeom>
          <a:ln w="12700">
            <a:miter lim="400000"/>
          </a:ln>
        </p:spPr>
      </p:pic>
      <p:pic>
        <p:nvPicPr>
          <p:cNvPr id="404" name="unnamed.png" descr="unnamed.png"/>
          <p:cNvPicPr>
            <a:picLocks noChangeAspect="1"/>
          </p:cNvPicPr>
          <p:nvPr/>
        </p:nvPicPr>
        <p:blipFill>
          <a:blip r:embed="rId3">
            <a:extLst/>
          </a:blip>
          <a:srcRect l="54803" t="78859" r="28110" b="0"/>
          <a:stretch>
            <a:fillRect/>
          </a:stretch>
        </p:blipFill>
        <p:spPr>
          <a:xfrm flipH="1" rot="10800000">
            <a:off x="23224581" y="1418498"/>
            <a:ext cx="512269" cy="633909"/>
          </a:xfrm>
          <a:prstGeom prst="rect">
            <a:avLst/>
          </a:prstGeom>
          <a:ln w="12700">
            <a:miter lim="400000"/>
          </a:ln>
        </p:spPr>
      </p:pic>
      <p:pic>
        <p:nvPicPr>
          <p:cNvPr id="405" name="unnamed.png" descr="unnamed.png"/>
          <p:cNvPicPr>
            <a:picLocks noChangeAspect="1"/>
          </p:cNvPicPr>
          <p:nvPr/>
        </p:nvPicPr>
        <p:blipFill>
          <a:blip r:embed="rId3">
            <a:extLst/>
          </a:blip>
          <a:srcRect l="54803" t="78859" r="28110" b="0"/>
          <a:stretch>
            <a:fillRect/>
          </a:stretch>
        </p:blipFill>
        <p:spPr>
          <a:xfrm rot="10800000">
            <a:off x="21802146" y="1407430"/>
            <a:ext cx="512269" cy="633909"/>
          </a:xfrm>
          <a:prstGeom prst="rect">
            <a:avLst/>
          </a:prstGeom>
          <a:ln w="12700">
            <a:miter lim="400000"/>
          </a:ln>
        </p:spPr>
      </p:pic>
      <p:pic>
        <p:nvPicPr>
          <p:cNvPr id="406" name="unnamed.png" descr="unnamed.png"/>
          <p:cNvPicPr>
            <a:picLocks noChangeAspect="1"/>
          </p:cNvPicPr>
          <p:nvPr/>
        </p:nvPicPr>
        <p:blipFill>
          <a:blip r:embed="rId3">
            <a:extLst/>
          </a:blip>
          <a:srcRect l="54803" t="78859" r="28110" b="0"/>
          <a:stretch>
            <a:fillRect/>
          </a:stretch>
        </p:blipFill>
        <p:spPr>
          <a:xfrm rot="10800000">
            <a:off x="19081667" y="1488563"/>
            <a:ext cx="512269" cy="633909"/>
          </a:xfrm>
          <a:prstGeom prst="rect">
            <a:avLst/>
          </a:prstGeom>
          <a:ln w="12700">
            <a:miter lim="400000"/>
          </a:ln>
        </p:spPr>
      </p:pic>
      <p:pic>
        <p:nvPicPr>
          <p:cNvPr id="407" name="unnamed.png" descr="unnamed.png"/>
          <p:cNvPicPr>
            <a:picLocks noChangeAspect="1"/>
          </p:cNvPicPr>
          <p:nvPr/>
        </p:nvPicPr>
        <p:blipFill>
          <a:blip r:embed="rId3">
            <a:extLst/>
          </a:blip>
          <a:srcRect l="54803" t="78859" r="28110" b="0"/>
          <a:stretch>
            <a:fillRect/>
          </a:stretch>
        </p:blipFill>
        <p:spPr>
          <a:xfrm rot="10800000">
            <a:off x="22795898" y="783596"/>
            <a:ext cx="512269" cy="633909"/>
          </a:xfrm>
          <a:prstGeom prst="rect">
            <a:avLst/>
          </a:prstGeom>
          <a:ln w="12700">
            <a:miter lim="400000"/>
          </a:ln>
        </p:spPr>
      </p:pic>
      <p:pic>
        <p:nvPicPr>
          <p:cNvPr id="408" name="unnamed.png" descr="unnamed.png"/>
          <p:cNvPicPr>
            <a:picLocks noChangeAspect="1"/>
          </p:cNvPicPr>
          <p:nvPr/>
        </p:nvPicPr>
        <p:blipFill>
          <a:blip r:embed="rId3">
            <a:extLst/>
          </a:blip>
          <a:srcRect l="54803" t="78859" r="28110" b="0"/>
          <a:stretch>
            <a:fillRect/>
          </a:stretch>
        </p:blipFill>
        <p:spPr>
          <a:xfrm rot="10800000">
            <a:off x="22091952" y="528726"/>
            <a:ext cx="512269" cy="633909"/>
          </a:xfrm>
          <a:prstGeom prst="rect">
            <a:avLst/>
          </a:prstGeom>
          <a:ln w="12700">
            <a:miter lim="400000"/>
          </a:ln>
        </p:spPr>
      </p:pic>
      <p:pic>
        <p:nvPicPr>
          <p:cNvPr id="409" name="unnamed.png" descr="unnamed.png"/>
          <p:cNvPicPr>
            <a:picLocks noChangeAspect="1"/>
          </p:cNvPicPr>
          <p:nvPr/>
        </p:nvPicPr>
        <p:blipFill>
          <a:blip r:embed="rId3">
            <a:extLst/>
          </a:blip>
          <a:srcRect l="54803" t="78859" r="28110" b="0"/>
          <a:stretch>
            <a:fillRect/>
          </a:stretch>
        </p:blipFill>
        <p:spPr>
          <a:xfrm rot="10800000">
            <a:off x="22842746" y="1108938"/>
            <a:ext cx="512269" cy="633909"/>
          </a:xfrm>
          <a:prstGeom prst="rect">
            <a:avLst/>
          </a:prstGeom>
          <a:ln w="12700">
            <a:miter lim="400000"/>
          </a:ln>
        </p:spPr>
      </p:pic>
      <p:pic>
        <p:nvPicPr>
          <p:cNvPr id="410" name="unnamed.png" descr="unnamed.png"/>
          <p:cNvPicPr>
            <a:picLocks noChangeAspect="1"/>
          </p:cNvPicPr>
          <p:nvPr/>
        </p:nvPicPr>
        <p:blipFill>
          <a:blip r:embed="rId3">
            <a:extLst/>
          </a:blip>
          <a:srcRect l="54803" t="78859" r="28110" b="0"/>
          <a:stretch>
            <a:fillRect/>
          </a:stretch>
        </p:blipFill>
        <p:spPr>
          <a:xfrm>
            <a:off x="18261005" y="433371"/>
            <a:ext cx="512269" cy="633910"/>
          </a:xfrm>
          <a:prstGeom prst="rect">
            <a:avLst/>
          </a:prstGeom>
          <a:ln w="12700">
            <a:miter lim="400000"/>
          </a:ln>
        </p:spPr>
      </p:pic>
      <p:pic>
        <p:nvPicPr>
          <p:cNvPr id="411" name="unnamed.png" descr="unnamed.png"/>
          <p:cNvPicPr>
            <a:picLocks noChangeAspect="1"/>
          </p:cNvPicPr>
          <p:nvPr/>
        </p:nvPicPr>
        <p:blipFill>
          <a:blip r:embed="rId3">
            <a:extLst/>
          </a:blip>
          <a:srcRect l="54803" t="78859" r="28110" b="0"/>
          <a:stretch>
            <a:fillRect/>
          </a:stretch>
        </p:blipFill>
        <p:spPr>
          <a:xfrm flipH="1" rot="10800000">
            <a:off x="17748538" y="421807"/>
            <a:ext cx="486913" cy="602532"/>
          </a:xfrm>
          <a:prstGeom prst="rect">
            <a:avLst/>
          </a:prstGeom>
          <a:ln w="12700">
            <a:miter lim="400000"/>
          </a:ln>
        </p:spPr>
      </p:pic>
      <p:pic>
        <p:nvPicPr>
          <p:cNvPr id="412" name="unnamed.png" descr="unnamed.png"/>
          <p:cNvPicPr>
            <a:picLocks noChangeAspect="1"/>
          </p:cNvPicPr>
          <p:nvPr/>
        </p:nvPicPr>
        <p:blipFill>
          <a:blip r:embed="rId3">
            <a:extLst/>
          </a:blip>
          <a:srcRect l="54803" t="78859" r="28110" b="0"/>
          <a:stretch>
            <a:fillRect/>
          </a:stretch>
        </p:blipFill>
        <p:spPr>
          <a:xfrm flipH="1">
            <a:off x="19596867" y="1003634"/>
            <a:ext cx="512269" cy="633909"/>
          </a:xfrm>
          <a:prstGeom prst="rect">
            <a:avLst/>
          </a:prstGeom>
          <a:ln w="12700">
            <a:miter lim="400000"/>
          </a:ln>
        </p:spPr>
      </p:pic>
      <p:pic>
        <p:nvPicPr>
          <p:cNvPr id="413" name="unnamed.png" descr="unnamed.png"/>
          <p:cNvPicPr>
            <a:picLocks noChangeAspect="1"/>
          </p:cNvPicPr>
          <p:nvPr/>
        </p:nvPicPr>
        <p:blipFill>
          <a:blip r:embed="rId3">
            <a:extLst/>
          </a:blip>
          <a:srcRect l="54803" t="78859" r="28110" b="0"/>
          <a:stretch>
            <a:fillRect/>
          </a:stretch>
        </p:blipFill>
        <p:spPr>
          <a:xfrm flipH="1">
            <a:off x="19081667" y="307605"/>
            <a:ext cx="512269" cy="633909"/>
          </a:xfrm>
          <a:prstGeom prst="rect">
            <a:avLst/>
          </a:prstGeom>
          <a:ln w="12700">
            <a:miter lim="400000"/>
          </a:ln>
        </p:spPr>
      </p:pic>
      <p:pic>
        <p:nvPicPr>
          <p:cNvPr id="414" name="unnamed.png" descr="unnamed.png"/>
          <p:cNvPicPr>
            <a:picLocks noChangeAspect="1"/>
          </p:cNvPicPr>
          <p:nvPr/>
        </p:nvPicPr>
        <p:blipFill>
          <a:blip r:embed="rId3">
            <a:extLst/>
          </a:blip>
          <a:srcRect l="54803" t="78859" r="28110" b="0"/>
          <a:stretch>
            <a:fillRect/>
          </a:stretch>
        </p:blipFill>
        <p:spPr>
          <a:xfrm flipH="1">
            <a:off x="17577486" y="1420229"/>
            <a:ext cx="512269" cy="633909"/>
          </a:xfrm>
          <a:prstGeom prst="rect">
            <a:avLst/>
          </a:prstGeom>
          <a:ln w="12700">
            <a:miter lim="400000"/>
          </a:ln>
        </p:spPr>
      </p:pic>
      <p:pic>
        <p:nvPicPr>
          <p:cNvPr id="415" name="unnamed.png" descr="unnamed.png"/>
          <p:cNvPicPr>
            <a:picLocks noChangeAspect="1"/>
          </p:cNvPicPr>
          <p:nvPr/>
        </p:nvPicPr>
        <p:blipFill>
          <a:blip r:embed="rId3">
            <a:extLst/>
          </a:blip>
          <a:srcRect l="54803" t="78859" r="28110" b="0"/>
          <a:stretch>
            <a:fillRect/>
          </a:stretch>
        </p:blipFill>
        <p:spPr>
          <a:xfrm flipH="1">
            <a:off x="18261103" y="1480960"/>
            <a:ext cx="512269" cy="633909"/>
          </a:xfrm>
          <a:prstGeom prst="rect">
            <a:avLst/>
          </a:prstGeom>
          <a:ln w="12700">
            <a:miter lim="400000"/>
          </a:ln>
        </p:spPr>
      </p:pic>
      <p:pic>
        <p:nvPicPr>
          <p:cNvPr id="416" name="unnamed.png" descr="unnamed.png"/>
          <p:cNvPicPr>
            <a:picLocks noChangeAspect="1"/>
          </p:cNvPicPr>
          <p:nvPr/>
        </p:nvPicPr>
        <p:blipFill>
          <a:blip r:embed="rId3">
            <a:extLst/>
          </a:blip>
          <a:srcRect l="54803" t="78859" r="28110" b="0"/>
          <a:stretch>
            <a:fillRect/>
          </a:stretch>
        </p:blipFill>
        <p:spPr>
          <a:xfrm>
            <a:off x="18801267" y="1609194"/>
            <a:ext cx="512269" cy="633909"/>
          </a:xfrm>
          <a:prstGeom prst="rect">
            <a:avLst/>
          </a:prstGeom>
          <a:ln w="12700">
            <a:miter lim="400000"/>
          </a:ln>
        </p:spPr>
      </p:pic>
      <p:pic>
        <p:nvPicPr>
          <p:cNvPr id="417" name="unnamed.png" descr="unnamed.png"/>
          <p:cNvPicPr>
            <a:picLocks noChangeAspect="1"/>
          </p:cNvPicPr>
          <p:nvPr/>
        </p:nvPicPr>
        <p:blipFill>
          <a:blip r:embed="rId3">
            <a:extLst/>
          </a:blip>
          <a:srcRect l="54803" t="78859" r="28110" b="0"/>
          <a:stretch>
            <a:fillRect/>
          </a:stretch>
        </p:blipFill>
        <p:spPr>
          <a:xfrm>
            <a:off x="18912441" y="1109035"/>
            <a:ext cx="512269" cy="633909"/>
          </a:xfrm>
          <a:prstGeom prst="rect">
            <a:avLst/>
          </a:prstGeom>
          <a:ln w="12700">
            <a:miter lim="400000"/>
          </a:ln>
        </p:spPr>
      </p:pic>
      <p:pic>
        <p:nvPicPr>
          <p:cNvPr id="418" name="unnamed.png" descr="unnamed.png"/>
          <p:cNvPicPr>
            <a:picLocks noChangeAspect="1"/>
          </p:cNvPicPr>
          <p:nvPr/>
        </p:nvPicPr>
        <p:blipFill>
          <a:blip r:embed="rId3">
            <a:extLst/>
          </a:blip>
          <a:srcRect l="54803" t="78859" r="28110" b="0"/>
          <a:stretch>
            <a:fillRect/>
          </a:stretch>
        </p:blipFill>
        <p:spPr>
          <a:xfrm>
            <a:off x="19649551" y="1599055"/>
            <a:ext cx="512269" cy="633909"/>
          </a:xfrm>
          <a:prstGeom prst="rect">
            <a:avLst/>
          </a:prstGeom>
          <a:ln w="12700">
            <a:miter lim="400000"/>
          </a:ln>
        </p:spPr>
      </p:pic>
      <p:pic>
        <p:nvPicPr>
          <p:cNvPr id="419" name="unnamed.png" descr="unnamed.png"/>
          <p:cNvPicPr>
            <a:picLocks noChangeAspect="1"/>
          </p:cNvPicPr>
          <p:nvPr/>
        </p:nvPicPr>
        <p:blipFill>
          <a:blip r:embed="rId3">
            <a:extLst/>
          </a:blip>
          <a:srcRect l="54803" t="78859" r="28110" b="0"/>
          <a:stretch>
            <a:fillRect/>
          </a:stretch>
        </p:blipFill>
        <p:spPr>
          <a:xfrm>
            <a:off x="18588365" y="307605"/>
            <a:ext cx="512269" cy="633909"/>
          </a:xfrm>
          <a:prstGeom prst="rect">
            <a:avLst/>
          </a:prstGeom>
          <a:ln w="12700">
            <a:miter lim="400000"/>
          </a:ln>
        </p:spPr>
      </p:pic>
      <p:pic>
        <p:nvPicPr>
          <p:cNvPr id="420" name="unnamed.png" descr="unnamed.png"/>
          <p:cNvPicPr>
            <a:picLocks noChangeAspect="1"/>
          </p:cNvPicPr>
          <p:nvPr/>
        </p:nvPicPr>
        <p:blipFill>
          <a:blip r:embed="rId3">
            <a:extLst/>
          </a:blip>
          <a:srcRect l="54803" t="78859" r="28110" b="0"/>
          <a:stretch>
            <a:fillRect/>
          </a:stretch>
        </p:blipFill>
        <p:spPr>
          <a:xfrm>
            <a:off x="20525281" y="666845"/>
            <a:ext cx="512269" cy="633909"/>
          </a:xfrm>
          <a:prstGeom prst="rect">
            <a:avLst/>
          </a:prstGeom>
          <a:ln w="12700">
            <a:miter lim="400000"/>
          </a:ln>
        </p:spPr>
      </p:pic>
      <p:pic>
        <p:nvPicPr>
          <p:cNvPr id="421" name="unnamed.png" descr="unnamed.png"/>
          <p:cNvPicPr>
            <a:picLocks noChangeAspect="1"/>
          </p:cNvPicPr>
          <p:nvPr/>
        </p:nvPicPr>
        <p:blipFill>
          <a:blip r:embed="rId3">
            <a:extLst/>
          </a:blip>
          <a:srcRect l="54803" t="78859" r="28110" b="0"/>
          <a:stretch>
            <a:fillRect/>
          </a:stretch>
        </p:blipFill>
        <p:spPr>
          <a:xfrm>
            <a:off x="16994340" y="1101691"/>
            <a:ext cx="512269" cy="633909"/>
          </a:xfrm>
          <a:prstGeom prst="rect">
            <a:avLst/>
          </a:prstGeom>
          <a:ln w="12700">
            <a:miter lim="400000"/>
          </a:ln>
        </p:spPr>
      </p:pic>
      <p:pic>
        <p:nvPicPr>
          <p:cNvPr id="422" name="unnamed.png" descr="unnamed.png"/>
          <p:cNvPicPr>
            <a:picLocks noChangeAspect="1"/>
          </p:cNvPicPr>
          <p:nvPr/>
        </p:nvPicPr>
        <p:blipFill>
          <a:blip r:embed="rId3">
            <a:extLst/>
          </a:blip>
          <a:srcRect l="54803" t="78859" r="28110" b="0"/>
          <a:stretch>
            <a:fillRect/>
          </a:stretch>
        </p:blipFill>
        <p:spPr>
          <a:xfrm flipH="1">
            <a:off x="19306652" y="1522855"/>
            <a:ext cx="512269" cy="633909"/>
          </a:xfrm>
          <a:prstGeom prst="rect">
            <a:avLst/>
          </a:prstGeom>
          <a:ln w="12700">
            <a:miter lim="400000"/>
          </a:ln>
        </p:spPr>
      </p:pic>
      <p:pic>
        <p:nvPicPr>
          <p:cNvPr id="423" name="unnamed.png" descr="unnamed.png"/>
          <p:cNvPicPr>
            <a:picLocks noChangeAspect="1"/>
          </p:cNvPicPr>
          <p:nvPr/>
        </p:nvPicPr>
        <p:blipFill>
          <a:blip r:embed="rId3">
            <a:extLst/>
          </a:blip>
          <a:srcRect l="54803" t="78859" r="28110" b="0"/>
          <a:stretch>
            <a:fillRect/>
          </a:stretch>
        </p:blipFill>
        <p:spPr>
          <a:xfrm flipH="1">
            <a:off x="19132999" y="666845"/>
            <a:ext cx="512269" cy="633909"/>
          </a:xfrm>
          <a:prstGeom prst="rect">
            <a:avLst/>
          </a:prstGeom>
          <a:ln w="12700">
            <a:miter lim="400000"/>
          </a:ln>
        </p:spPr>
      </p:pic>
      <p:pic>
        <p:nvPicPr>
          <p:cNvPr id="424" name="unnamed.png" descr="unnamed.png"/>
          <p:cNvPicPr>
            <a:picLocks noChangeAspect="1"/>
          </p:cNvPicPr>
          <p:nvPr/>
        </p:nvPicPr>
        <p:blipFill>
          <a:blip r:embed="rId3">
            <a:extLst/>
          </a:blip>
          <a:srcRect l="54803" t="78859" r="28110" b="0"/>
          <a:stretch>
            <a:fillRect/>
          </a:stretch>
        </p:blipFill>
        <p:spPr>
          <a:xfrm flipH="1">
            <a:off x="18711473" y="783693"/>
            <a:ext cx="512269" cy="633909"/>
          </a:xfrm>
          <a:prstGeom prst="rect">
            <a:avLst/>
          </a:prstGeom>
          <a:ln w="12700">
            <a:miter lim="400000"/>
          </a:ln>
        </p:spPr>
      </p:pic>
      <p:pic>
        <p:nvPicPr>
          <p:cNvPr id="425" name="unnamed.png" descr="unnamed.png"/>
          <p:cNvPicPr>
            <a:picLocks noChangeAspect="1"/>
          </p:cNvPicPr>
          <p:nvPr/>
        </p:nvPicPr>
        <p:blipFill>
          <a:blip r:embed="rId3">
            <a:extLst/>
          </a:blip>
          <a:srcRect l="54803" t="78859" r="28110" b="0"/>
          <a:stretch>
            <a:fillRect/>
          </a:stretch>
        </p:blipFill>
        <p:spPr>
          <a:xfrm flipH="1">
            <a:off x="19645365" y="666845"/>
            <a:ext cx="512269" cy="633909"/>
          </a:xfrm>
          <a:prstGeom prst="rect">
            <a:avLst/>
          </a:prstGeom>
          <a:ln w="12700">
            <a:miter lim="400000"/>
          </a:ln>
        </p:spPr>
      </p:pic>
      <p:pic>
        <p:nvPicPr>
          <p:cNvPr id="426" name="unnamed.png" descr="unnamed.png"/>
          <p:cNvPicPr>
            <a:picLocks noChangeAspect="1"/>
          </p:cNvPicPr>
          <p:nvPr/>
        </p:nvPicPr>
        <p:blipFill>
          <a:blip r:embed="rId3">
            <a:extLst/>
          </a:blip>
          <a:srcRect l="54803" t="78859" r="28110" b="0"/>
          <a:stretch>
            <a:fillRect/>
          </a:stretch>
        </p:blipFill>
        <p:spPr>
          <a:xfrm flipH="1">
            <a:off x="22488042" y="783693"/>
            <a:ext cx="512269" cy="633909"/>
          </a:xfrm>
          <a:prstGeom prst="rect">
            <a:avLst/>
          </a:prstGeom>
          <a:ln w="12700">
            <a:miter lim="400000"/>
          </a:ln>
        </p:spPr>
      </p:pic>
      <p:pic>
        <p:nvPicPr>
          <p:cNvPr id="427" name="unnamed.png" descr="unnamed.png"/>
          <p:cNvPicPr>
            <a:picLocks noChangeAspect="1"/>
          </p:cNvPicPr>
          <p:nvPr/>
        </p:nvPicPr>
        <p:blipFill>
          <a:blip r:embed="rId3">
            <a:extLst/>
          </a:blip>
          <a:srcRect l="54803" t="78859" r="28110" b="0"/>
          <a:stretch>
            <a:fillRect/>
          </a:stretch>
        </p:blipFill>
        <p:spPr>
          <a:xfrm flipH="1">
            <a:off x="19966058" y="1003634"/>
            <a:ext cx="512269" cy="633909"/>
          </a:xfrm>
          <a:prstGeom prst="rect">
            <a:avLst/>
          </a:prstGeom>
          <a:ln w="12700">
            <a:miter lim="400000"/>
          </a:ln>
        </p:spPr>
      </p:pic>
      <p:pic>
        <p:nvPicPr>
          <p:cNvPr id="428" name="unnamed.png" descr="unnamed.png"/>
          <p:cNvPicPr>
            <a:picLocks noChangeAspect="1"/>
          </p:cNvPicPr>
          <p:nvPr/>
        </p:nvPicPr>
        <p:blipFill>
          <a:blip r:embed="rId3">
            <a:extLst/>
          </a:blip>
          <a:srcRect l="54803" t="78859" r="28110" b="0"/>
          <a:stretch>
            <a:fillRect/>
          </a:stretch>
        </p:blipFill>
        <p:spPr>
          <a:xfrm flipH="1">
            <a:off x="20851848" y="823074"/>
            <a:ext cx="512269" cy="633909"/>
          </a:xfrm>
          <a:prstGeom prst="rect">
            <a:avLst/>
          </a:prstGeom>
          <a:ln w="12700">
            <a:miter lim="400000"/>
          </a:ln>
        </p:spPr>
      </p:pic>
      <p:pic>
        <p:nvPicPr>
          <p:cNvPr id="429" name="unnamed.png" descr="unnamed.png"/>
          <p:cNvPicPr>
            <a:picLocks noChangeAspect="1"/>
          </p:cNvPicPr>
          <p:nvPr/>
        </p:nvPicPr>
        <p:blipFill>
          <a:blip r:embed="rId3">
            <a:extLst/>
          </a:blip>
          <a:srcRect l="54803" t="78859" r="28110" b="0"/>
          <a:stretch>
            <a:fillRect/>
          </a:stretch>
        </p:blipFill>
        <p:spPr>
          <a:xfrm flipH="1" rot="10800000">
            <a:off x="18414850" y="1003537"/>
            <a:ext cx="512269" cy="633909"/>
          </a:xfrm>
          <a:prstGeom prst="rect">
            <a:avLst/>
          </a:prstGeom>
          <a:ln w="12700">
            <a:miter lim="400000"/>
          </a:ln>
        </p:spPr>
      </p:pic>
      <p:pic>
        <p:nvPicPr>
          <p:cNvPr id="430" name="unnamed.png" descr="unnamed.png"/>
          <p:cNvPicPr>
            <a:picLocks noChangeAspect="1"/>
          </p:cNvPicPr>
          <p:nvPr/>
        </p:nvPicPr>
        <p:blipFill>
          <a:blip r:embed="rId3">
            <a:extLst/>
          </a:blip>
          <a:srcRect l="54803" t="78859" r="28110" b="0"/>
          <a:stretch>
            <a:fillRect/>
          </a:stretch>
        </p:blipFill>
        <p:spPr>
          <a:xfrm flipH="1" rot="10800000">
            <a:off x="18102751" y="1003537"/>
            <a:ext cx="512269" cy="633909"/>
          </a:xfrm>
          <a:prstGeom prst="rect">
            <a:avLst/>
          </a:prstGeom>
          <a:ln w="12700">
            <a:miter lim="400000"/>
          </a:ln>
        </p:spPr>
      </p:pic>
      <p:pic>
        <p:nvPicPr>
          <p:cNvPr id="431" name="unnamed.png" descr="unnamed.png"/>
          <p:cNvPicPr>
            <a:picLocks noChangeAspect="1"/>
          </p:cNvPicPr>
          <p:nvPr/>
        </p:nvPicPr>
        <p:blipFill>
          <a:blip r:embed="rId3">
            <a:extLst/>
          </a:blip>
          <a:srcRect l="54803" t="78859" r="28110" b="0"/>
          <a:stretch>
            <a:fillRect/>
          </a:stretch>
        </p:blipFill>
        <p:spPr>
          <a:xfrm flipH="1" rot="10800000">
            <a:off x="19296612" y="968078"/>
            <a:ext cx="512269" cy="633910"/>
          </a:xfrm>
          <a:prstGeom prst="rect">
            <a:avLst/>
          </a:prstGeom>
          <a:ln w="12700">
            <a:miter lim="400000"/>
          </a:ln>
        </p:spPr>
      </p:pic>
      <p:pic>
        <p:nvPicPr>
          <p:cNvPr id="432" name="unnamed.png" descr="unnamed.png"/>
          <p:cNvPicPr>
            <a:picLocks noChangeAspect="1"/>
          </p:cNvPicPr>
          <p:nvPr/>
        </p:nvPicPr>
        <p:blipFill>
          <a:blip r:embed="rId3">
            <a:extLst/>
          </a:blip>
          <a:srcRect l="54803" t="78859" r="28110" b="0"/>
          <a:stretch>
            <a:fillRect/>
          </a:stretch>
        </p:blipFill>
        <p:spPr>
          <a:xfrm flipH="1" rot="10800000">
            <a:off x="19907495" y="1108938"/>
            <a:ext cx="512269" cy="633909"/>
          </a:xfrm>
          <a:prstGeom prst="rect">
            <a:avLst/>
          </a:prstGeom>
          <a:ln w="12700">
            <a:miter lim="400000"/>
          </a:ln>
        </p:spPr>
      </p:pic>
      <p:pic>
        <p:nvPicPr>
          <p:cNvPr id="433" name="unnamed.png" descr="unnamed.png"/>
          <p:cNvPicPr>
            <a:picLocks noChangeAspect="1"/>
          </p:cNvPicPr>
          <p:nvPr/>
        </p:nvPicPr>
        <p:blipFill>
          <a:blip r:embed="rId3">
            <a:extLst/>
          </a:blip>
          <a:srcRect l="54803" t="78859" r="28110" b="0"/>
          <a:stretch>
            <a:fillRect/>
          </a:stretch>
        </p:blipFill>
        <p:spPr>
          <a:xfrm flipH="1" rot="10800000">
            <a:off x="21162937" y="601361"/>
            <a:ext cx="512269" cy="633909"/>
          </a:xfrm>
          <a:prstGeom prst="rect">
            <a:avLst/>
          </a:prstGeom>
          <a:ln w="12700">
            <a:miter lim="400000"/>
          </a:ln>
        </p:spPr>
      </p:pic>
      <p:pic>
        <p:nvPicPr>
          <p:cNvPr id="434" name="unnamed.png" descr="unnamed.png"/>
          <p:cNvPicPr>
            <a:picLocks noChangeAspect="1"/>
          </p:cNvPicPr>
          <p:nvPr/>
        </p:nvPicPr>
        <p:blipFill>
          <a:blip r:embed="rId3">
            <a:extLst/>
          </a:blip>
          <a:srcRect l="54803" t="78859" r="28110" b="0"/>
          <a:stretch>
            <a:fillRect/>
          </a:stretch>
        </p:blipFill>
        <p:spPr>
          <a:xfrm flipH="1" rot="10800000">
            <a:off x="20503470" y="1003537"/>
            <a:ext cx="512269" cy="633909"/>
          </a:xfrm>
          <a:prstGeom prst="rect">
            <a:avLst/>
          </a:prstGeom>
          <a:ln w="12700">
            <a:miter lim="400000"/>
          </a:ln>
        </p:spPr>
      </p:pic>
      <p:pic>
        <p:nvPicPr>
          <p:cNvPr id="435" name="unnamed.png" descr="unnamed.png"/>
          <p:cNvPicPr>
            <a:picLocks noChangeAspect="1"/>
          </p:cNvPicPr>
          <p:nvPr/>
        </p:nvPicPr>
        <p:blipFill>
          <a:blip r:embed="rId3">
            <a:extLst/>
          </a:blip>
          <a:srcRect l="54803" t="78859" r="28110" b="0"/>
          <a:stretch>
            <a:fillRect/>
          </a:stretch>
        </p:blipFill>
        <p:spPr>
          <a:xfrm rot="10800000">
            <a:off x="20048650" y="528726"/>
            <a:ext cx="512269" cy="633909"/>
          </a:xfrm>
          <a:prstGeom prst="rect">
            <a:avLst/>
          </a:prstGeom>
          <a:ln w="12700">
            <a:miter lim="400000"/>
          </a:ln>
        </p:spPr>
      </p:pic>
      <p:pic>
        <p:nvPicPr>
          <p:cNvPr id="436" name="unnamed.png" descr="unnamed.png"/>
          <p:cNvPicPr>
            <a:picLocks noChangeAspect="1"/>
          </p:cNvPicPr>
          <p:nvPr/>
        </p:nvPicPr>
        <p:blipFill>
          <a:blip r:embed="rId3">
            <a:extLst/>
          </a:blip>
          <a:srcRect l="54803" t="78859" r="28110" b="0"/>
          <a:stretch>
            <a:fillRect/>
          </a:stretch>
        </p:blipFill>
        <p:spPr>
          <a:xfrm rot="10800000">
            <a:off x="17678435" y="1542023"/>
            <a:ext cx="512269" cy="633909"/>
          </a:xfrm>
          <a:prstGeom prst="rect">
            <a:avLst/>
          </a:prstGeom>
          <a:ln w="12700">
            <a:miter lim="400000"/>
          </a:ln>
        </p:spPr>
      </p:pic>
      <p:pic>
        <p:nvPicPr>
          <p:cNvPr id="437" name="unnamed.png" descr="unnamed.png"/>
          <p:cNvPicPr>
            <a:picLocks noChangeAspect="1"/>
          </p:cNvPicPr>
          <p:nvPr/>
        </p:nvPicPr>
        <p:blipFill>
          <a:blip r:embed="rId3">
            <a:extLst/>
          </a:blip>
          <a:srcRect l="54803" t="78859" r="28110" b="0"/>
          <a:stretch>
            <a:fillRect/>
          </a:stretch>
        </p:blipFill>
        <p:spPr>
          <a:xfrm rot="10800000">
            <a:off x="21277315" y="968078"/>
            <a:ext cx="512269" cy="633910"/>
          </a:xfrm>
          <a:prstGeom prst="rect">
            <a:avLst/>
          </a:prstGeom>
          <a:ln w="12700">
            <a:miter lim="400000"/>
          </a:ln>
        </p:spPr>
      </p:pic>
      <p:pic>
        <p:nvPicPr>
          <p:cNvPr id="438" name="unnamed.png" descr="unnamed.png"/>
          <p:cNvPicPr>
            <a:picLocks noChangeAspect="1"/>
          </p:cNvPicPr>
          <p:nvPr/>
        </p:nvPicPr>
        <p:blipFill>
          <a:blip r:embed="rId3">
            <a:extLst/>
          </a:blip>
          <a:srcRect l="54803" t="78859" r="28110" b="0"/>
          <a:stretch>
            <a:fillRect/>
          </a:stretch>
        </p:blipFill>
        <p:spPr>
          <a:xfrm rot="10800000">
            <a:off x="20709001" y="307507"/>
            <a:ext cx="512269" cy="633909"/>
          </a:xfrm>
          <a:prstGeom prst="rect">
            <a:avLst/>
          </a:prstGeom>
          <a:ln w="12700">
            <a:miter lim="400000"/>
          </a:ln>
        </p:spPr>
      </p:pic>
      <p:pic>
        <p:nvPicPr>
          <p:cNvPr id="439" name="unnamed.png" descr="unnamed.png"/>
          <p:cNvPicPr>
            <a:picLocks noChangeAspect="1"/>
          </p:cNvPicPr>
          <p:nvPr/>
        </p:nvPicPr>
        <p:blipFill>
          <a:blip r:embed="rId3">
            <a:extLst/>
          </a:blip>
          <a:srcRect l="54803" t="78859" r="28110" b="0"/>
          <a:stretch>
            <a:fillRect/>
          </a:stretch>
        </p:blipFill>
        <p:spPr>
          <a:xfrm rot="10800000">
            <a:off x="21319484" y="421807"/>
            <a:ext cx="512269" cy="633909"/>
          </a:xfrm>
          <a:prstGeom prst="rect">
            <a:avLst/>
          </a:prstGeom>
          <a:ln w="12700">
            <a:miter lim="400000"/>
          </a:ln>
        </p:spPr>
      </p:pic>
      <p:pic>
        <p:nvPicPr>
          <p:cNvPr id="440" name="unnamed.png" descr="unnamed.png"/>
          <p:cNvPicPr>
            <a:picLocks noChangeAspect="1"/>
          </p:cNvPicPr>
          <p:nvPr/>
        </p:nvPicPr>
        <p:blipFill>
          <a:blip r:embed="rId3">
            <a:extLst/>
          </a:blip>
          <a:srcRect l="54803" t="78859" r="28110" b="0"/>
          <a:stretch>
            <a:fillRect/>
          </a:stretch>
        </p:blipFill>
        <p:spPr>
          <a:xfrm>
            <a:off x="21649634" y="1003634"/>
            <a:ext cx="512269" cy="633909"/>
          </a:xfrm>
          <a:prstGeom prst="rect">
            <a:avLst/>
          </a:prstGeom>
          <a:ln w="12700">
            <a:miter lim="400000"/>
          </a:ln>
        </p:spPr>
      </p:pic>
      <p:pic>
        <p:nvPicPr>
          <p:cNvPr id="441" name="unnamed.png" descr="unnamed.png"/>
          <p:cNvPicPr>
            <a:picLocks noChangeAspect="1"/>
          </p:cNvPicPr>
          <p:nvPr/>
        </p:nvPicPr>
        <p:blipFill>
          <a:blip r:embed="rId3">
            <a:extLst/>
          </a:blip>
          <a:srcRect l="54803" t="78859" r="28110" b="0"/>
          <a:stretch>
            <a:fillRect/>
          </a:stretch>
        </p:blipFill>
        <p:spPr>
          <a:xfrm flipH="1" rot="10800000">
            <a:off x="17750889" y="783596"/>
            <a:ext cx="512269" cy="633909"/>
          </a:xfrm>
          <a:prstGeom prst="rect">
            <a:avLst/>
          </a:prstGeom>
          <a:ln w="12700">
            <a:miter lim="400000"/>
          </a:ln>
        </p:spPr>
      </p:pic>
      <p:pic>
        <p:nvPicPr>
          <p:cNvPr id="442" name="unnamed.png" descr="unnamed.png"/>
          <p:cNvPicPr>
            <a:picLocks noChangeAspect="1"/>
          </p:cNvPicPr>
          <p:nvPr/>
        </p:nvPicPr>
        <p:blipFill>
          <a:blip r:embed="rId3">
            <a:extLst/>
          </a:blip>
          <a:srcRect l="54803" t="78859" r="28110" b="0"/>
          <a:stretch>
            <a:fillRect/>
          </a:stretch>
        </p:blipFill>
        <p:spPr>
          <a:xfrm flipH="1">
            <a:off x="17440540" y="1003634"/>
            <a:ext cx="512269" cy="633909"/>
          </a:xfrm>
          <a:prstGeom prst="rect">
            <a:avLst/>
          </a:prstGeom>
          <a:ln w="12700">
            <a:miter lim="400000"/>
          </a:ln>
        </p:spPr>
      </p:pic>
      <p:pic>
        <p:nvPicPr>
          <p:cNvPr id="443" name="unnamed.png" descr="unnamed.png"/>
          <p:cNvPicPr>
            <a:picLocks noChangeAspect="1"/>
          </p:cNvPicPr>
          <p:nvPr/>
        </p:nvPicPr>
        <p:blipFill>
          <a:blip r:embed="rId3">
            <a:extLst/>
          </a:blip>
          <a:srcRect l="54803" t="78859" r="28110" b="0"/>
          <a:stretch>
            <a:fillRect/>
          </a:stretch>
        </p:blipFill>
        <p:spPr>
          <a:xfrm flipH="1">
            <a:off x="17157561" y="1571113"/>
            <a:ext cx="512269" cy="633909"/>
          </a:xfrm>
          <a:prstGeom prst="rect">
            <a:avLst/>
          </a:prstGeom>
          <a:ln w="12700">
            <a:miter lim="400000"/>
          </a:ln>
        </p:spPr>
      </p:pic>
      <p:pic>
        <p:nvPicPr>
          <p:cNvPr id="444" name="unnamed.png" descr="unnamed.png"/>
          <p:cNvPicPr>
            <a:picLocks noChangeAspect="1"/>
          </p:cNvPicPr>
          <p:nvPr/>
        </p:nvPicPr>
        <p:blipFill>
          <a:blip r:embed="rId3">
            <a:extLst/>
          </a:blip>
          <a:srcRect l="54803" t="78859" r="28110" b="0"/>
          <a:stretch>
            <a:fillRect/>
          </a:stretch>
        </p:blipFill>
        <p:spPr>
          <a:xfrm flipH="1">
            <a:off x="17157561" y="601458"/>
            <a:ext cx="512269" cy="633909"/>
          </a:xfrm>
          <a:prstGeom prst="rect">
            <a:avLst/>
          </a:prstGeom>
          <a:ln w="12700">
            <a:miter lim="400000"/>
          </a:ln>
        </p:spPr>
      </p:pic>
      <p:pic>
        <p:nvPicPr>
          <p:cNvPr id="445" name="unnamed.png" descr="unnamed.png"/>
          <p:cNvPicPr>
            <a:picLocks noChangeAspect="1"/>
          </p:cNvPicPr>
          <p:nvPr/>
        </p:nvPicPr>
        <p:blipFill>
          <a:blip r:embed="rId3">
            <a:extLst/>
          </a:blip>
          <a:srcRect l="54803" t="78859" r="28110" b="0"/>
          <a:stretch>
            <a:fillRect/>
          </a:stretch>
        </p:blipFill>
        <p:spPr>
          <a:xfrm flipH="1">
            <a:off x="16790502" y="601458"/>
            <a:ext cx="512269" cy="633909"/>
          </a:xfrm>
          <a:prstGeom prst="rect">
            <a:avLst/>
          </a:prstGeom>
          <a:ln w="12700">
            <a:miter lim="400000"/>
          </a:ln>
        </p:spPr>
      </p:pic>
      <p:pic>
        <p:nvPicPr>
          <p:cNvPr id="446" name="unnamed.png" descr="unnamed.png"/>
          <p:cNvPicPr>
            <a:picLocks noChangeAspect="1"/>
          </p:cNvPicPr>
          <p:nvPr/>
        </p:nvPicPr>
        <p:blipFill>
          <a:blip r:embed="rId3">
            <a:extLst/>
          </a:blip>
          <a:srcRect l="54803" t="78859" r="28110" b="0"/>
          <a:stretch>
            <a:fillRect/>
          </a:stretch>
        </p:blipFill>
        <p:spPr>
          <a:xfrm>
            <a:off x="18600721" y="1569232"/>
            <a:ext cx="512269" cy="633910"/>
          </a:xfrm>
          <a:prstGeom prst="rect">
            <a:avLst/>
          </a:prstGeom>
          <a:ln w="12700">
            <a:miter lim="400000"/>
          </a:ln>
        </p:spPr>
      </p:pic>
      <p:pic>
        <p:nvPicPr>
          <p:cNvPr id="447" name="unnamed.png" descr="unnamed.png"/>
          <p:cNvPicPr>
            <a:picLocks noChangeAspect="1"/>
          </p:cNvPicPr>
          <p:nvPr/>
        </p:nvPicPr>
        <p:blipFill>
          <a:blip r:embed="rId3">
            <a:extLst/>
          </a:blip>
          <a:srcRect l="54803" t="78859" r="28110" b="0"/>
          <a:stretch>
            <a:fillRect/>
          </a:stretch>
        </p:blipFill>
        <p:spPr>
          <a:xfrm>
            <a:off x="19527821" y="1696233"/>
            <a:ext cx="512269" cy="633909"/>
          </a:xfrm>
          <a:prstGeom prst="rect">
            <a:avLst/>
          </a:prstGeom>
          <a:ln w="12700">
            <a:miter lim="400000"/>
          </a:ln>
        </p:spPr>
      </p:pic>
      <p:pic>
        <p:nvPicPr>
          <p:cNvPr id="448" name="unnamed.png" descr="unnamed.png"/>
          <p:cNvPicPr>
            <a:picLocks noChangeAspect="1"/>
          </p:cNvPicPr>
          <p:nvPr/>
        </p:nvPicPr>
        <p:blipFill>
          <a:blip r:embed="rId3">
            <a:extLst/>
          </a:blip>
          <a:srcRect l="54803" t="78859" r="28110" b="0"/>
          <a:stretch>
            <a:fillRect/>
          </a:stretch>
        </p:blipFill>
        <p:spPr>
          <a:xfrm>
            <a:off x="20262813" y="1696233"/>
            <a:ext cx="512269" cy="633909"/>
          </a:xfrm>
          <a:prstGeom prst="rect">
            <a:avLst/>
          </a:prstGeom>
          <a:ln w="12700">
            <a:miter lim="400000"/>
          </a:ln>
        </p:spPr>
      </p:pic>
      <p:pic>
        <p:nvPicPr>
          <p:cNvPr id="449" name="unnamed.png" descr="unnamed.png"/>
          <p:cNvPicPr>
            <a:picLocks noChangeAspect="1"/>
          </p:cNvPicPr>
          <p:nvPr/>
        </p:nvPicPr>
        <p:blipFill>
          <a:blip r:embed="rId3">
            <a:extLst/>
          </a:blip>
          <a:srcRect l="54803" t="78859" r="28110" b="0"/>
          <a:stretch>
            <a:fillRect/>
          </a:stretch>
        </p:blipFill>
        <p:spPr>
          <a:xfrm>
            <a:off x="20810521" y="1620032"/>
            <a:ext cx="512269" cy="633910"/>
          </a:xfrm>
          <a:prstGeom prst="rect">
            <a:avLst/>
          </a:prstGeom>
          <a:ln w="12700">
            <a:miter lim="400000"/>
          </a:ln>
        </p:spPr>
      </p:pic>
      <p:pic>
        <p:nvPicPr>
          <p:cNvPr id="450" name="unnamed.png" descr="unnamed.png"/>
          <p:cNvPicPr>
            <a:picLocks noChangeAspect="1"/>
          </p:cNvPicPr>
          <p:nvPr/>
        </p:nvPicPr>
        <p:blipFill>
          <a:blip r:embed="rId3">
            <a:extLst/>
          </a:blip>
          <a:srcRect l="54803" t="78859" r="28110" b="0"/>
          <a:stretch>
            <a:fillRect/>
          </a:stretch>
        </p:blipFill>
        <p:spPr>
          <a:xfrm>
            <a:off x="21420121" y="1620032"/>
            <a:ext cx="512269" cy="633910"/>
          </a:xfrm>
          <a:prstGeom prst="rect">
            <a:avLst/>
          </a:prstGeom>
          <a:ln w="12700">
            <a:miter lim="400000"/>
          </a:ln>
        </p:spPr>
      </p:pic>
      <p:pic>
        <p:nvPicPr>
          <p:cNvPr id="451" name="unnamed.png" descr="unnamed.png"/>
          <p:cNvPicPr>
            <a:picLocks noChangeAspect="1"/>
          </p:cNvPicPr>
          <p:nvPr/>
        </p:nvPicPr>
        <p:blipFill>
          <a:blip r:embed="rId3">
            <a:extLst/>
          </a:blip>
          <a:srcRect l="54803" t="78859" r="28110" b="0"/>
          <a:stretch>
            <a:fillRect/>
          </a:stretch>
        </p:blipFill>
        <p:spPr>
          <a:xfrm>
            <a:off x="21039071" y="458241"/>
            <a:ext cx="512269" cy="633909"/>
          </a:xfrm>
          <a:prstGeom prst="rect">
            <a:avLst/>
          </a:prstGeom>
          <a:ln w="12700">
            <a:miter lim="400000"/>
          </a:ln>
        </p:spPr>
      </p:pic>
      <p:pic>
        <p:nvPicPr>
          <p:cNvPr id="452" name="unnamed.png" descr="unnamed.png"/>
          <p:cNvPicPr>
            <a:picLocks noChangeAspect="1"/>
          </p:cNvPicPr>
          <p:nvPr/>
        </p:nvPicPr>
        <p:blipFill>
          <a:blip r:embed="rId3">
            <a:extLst/>
          </a:blip>
          <a:srcRect l="54803" t="78859" r="28110" b="0"/>
          <a:stretch>
            <a:fillRect/>
          </a:stretch>
        </p:blipFill>
        <p:spPr>
          <a:xfrm flipH="1">
            <a:off x="19921521" y="1620032"/>
            <a:ext cx="512269" cy="633910"/>
          </a:xfrm>
          <a:prstGeom prst="rect">
            <a:avLst/>
          </a:prstGeom>
          <a:ln w="12700">
            <a:miter lim="400000"/>
          </a:ln>
        </p:spPr>
      </p:pic>
      <p:pic>
        <p:nvPicPr>
          <p:cNvPr id="453" name="unnamed.png" descr="unnamed.png"/>
          <p:cNvPicPr>
            <a:picLocks noChangeAspect="1"/>
          </p:cNvPicPr>
          <p:nvPr/>
        </p:nvPicPr>
        <p:blipFill>
          <a:blip r:embed="rId3">
            <a:extLst/>
          </a:blip>
          <a:srcRect l="54803" t="78859" r="28110" b="0"/>
          <a:stretch>
            <a:fillRect/>
          </a:stretch>
        </p:blipFill>
        <p:spPr>
          <a:xfrm flipH="1">
            <a:off x="20885825" y="817481"/>
            <a:ext cx="512269" cy="633909"/>
          </a:xfrm>
          <a:prstGeom prst="rect">
            <a:avLst/>
          </a:prstGeom>
          <a:ln w="12700">
            <a:miter lim="400000"/>
          </a:ln>
        </p:spPr>
      </p:pic>
      <p:pic>
        <p:nvPicPr>
          <p:cNvPr id="454" name="unnamed.png" descr="unnamed.png"/>
          <p:cNvPicPr>
            <a:picLocks noChangeAspect="1"/>
          </p:cNvPicPr>
          <p:nvPr/>
        </p:nvPicPr>
        <p:blipFill>
          <a:blip r:embed="rId3">
            <a:extLst/>
          </a:blip>
          <a:srcRect l="54803" t="78859" r="28110" b="0"/>
          <a:stretch>
            <a:fillRect/>
          </a:stretch>
        </p:blipFill>
        <p:spPr>
          <a:xfrm flipH="1">
            <a:off x="20101324" y="1259672"/>
            <a:ext cx="512269" cy="633909"/>
          </a:xfrm>
          <a:prstGeom prst="rect">
            <a:avLst/>
          </a:prstGeom>
          <a:ln w="12700">
            <a:miter lim="400000"/>
          </a:ln>
        </p:spPr>
      </p:pic>
      <p:pic>
        <p:nvPicPr>
          <p:cNvPr id="455" name="unnamed.png" descr="unnamed.png"/>
          <p:cNvPicPr>
            <a:picLocks noChangeAspect="1"/>
          </p:cNvPicPr>
          <p:nvPr/>
        </p:nvPicPr>
        <p:blipFill>
          <a:blip r:embed="rId3">
            <a:extLst/>
          </a:blip>
          <a:srcRect l="54803" t="78859" r="28110" b="0"/>
          <a:stretch>
            <a:fillRect/>
          </a:stretch>
        </p:blipFill>
        <p:spPr>
          <a:xfrm flipH="1">
            <a:off x="21142008" y="1259672"/>
            <a:ext cx="512269" cy="633909"/>
          </a:xfrm>
          <a:prstGeom prst="rect">
            <a:avLst/>
          </a:prstGeom>
          <a:ln w="12700">
            <a:miter lim="400000"/>
          </a:ln>
        </p:spPr>
      </p:pic>
      <p:pic>
        <p:nvPicPr>
          <p:cNvPr id="456" name="unnamed.png" descr="unnamed.png"/>
          <p:cNvPicPr>
            <a:picLocks noChangeAspect="1"/>
          </p:cNvPicPr>
          <p:nvPr/>
        </p:nvPicPr>
        <p:blipFill>
          <a:blip r:embed="rId3">
            <a:extLst/>
          </a:blip>
          <a:srcRect l="54803" t="78859" r="28110" b="0"/>
          <a:stretch>
            <a:fillRect/>
          </a:stretch>
        </p:blipFill>
        <p:spPr>
          <a:xfrm flipH="1">
            <a:off x="22406607" y="458241"/>
            <a:ext cx="512269" cy="633909"/>
          </a:xfrm>
          <a:prstGeom prst="rect">
            <a:avLst/>
          </a:prstGeom>
          <a:ln w="12700">
            <a:miter lim="400000"/>
          </a:ln>
        </p:spPr>
      </p:pic>
      <p:pic>
        <p:nvPicPr>
          <p:cNvPr id="457" name="unnamed.png" descr="unnamed.png"/>
          <p:cNvPicPr>
            <a:picLocks noChangeAspect="1"/>
          </p:cNvPicPr>
          <p:nvPr/>
        </p:nvPicPr>
        <p:blipFill>
          <a:blip r:embed="rId3">
            <a:extLst/>
          </a:blip>
          <a:srcRect l="54803" t="78859" r="28110" b="0"/>
          <a:stretch>
            <a:fillRect/>
          </a:stretch>
        </p:blipFill>
        <p:spPr>
          <a:xfrm flipH="1">
            <a:off x="21396977" y="1154271"/>
            <a:ext cx="512269" cy="633909"/>
          </a:xfrm>
          <a:prstGeom prst="rect">
            <a:avLst/>
          </a:prstGeom>
          <a:ln w="12700">
            <a:miter lim="400000"/>
          </a:ln>
        </p:spPr>
      </p:pic>
      <p:pic>
        <p:nvPicPr>
          <p:cNvPr id="458" name="unnamed.png" descr="unnamed.png"/>
          <p:cNvPicPr>
            <a:picLocks noChangeAspect="1"/>
          </p:cNvPicPr>
          <p:nvPr/>
        </p:nvPicPr>
        <p:blipFill>
          <a:blip r:embed="rId3">
            <a:extLst/>
          </a:blip>
          <a:srcRect l="54803" t="78859" r="28110" b="0"/>
          <a:stretch>
            <a:fillRect/>
          </a:stretch>
        </p:blipFill>
        <p:spPr>
          <a:xfrm flipH="1">
            <a:off x="21725047" y="1558164"/>
            <a:ext cx="512269" cy="633909"/>
          </a:xfrm>
          <a:prstGeom prst="rect">
            <a:avLst/>
          </a:prstGeom>
          <a:ln w="12700">
            <a:miter lim="400000"/>
          </a:ln>
        </p:spPr>
      </p:pic>
      <p:pic>
        <p:nvPicPr>
          <p:cNvPr id="459" name="unnamed.png" descr="unnamed.png"/>
          <p:cNvPicPr>
            <a:picLocks noChangeAspect="1"/>
          </p:cNvPicPr>
          <p:nvPr/>
        </p:nvPicPr>
        <p:blipFill>
          <a:blip r:embed="rId3">
            <a:extLst/>
          </a:blip>
          <a:srcRect l="54803" t="78859" r="28110" b="0"/>
          <a:stretch>
            <a:fillRect/>
          </a:stretch>
        </p:blipFill>
        <p:spPr>
          <a:xfrm flipH="1" rot="10800000">
            <a:off x="18727721" y="1569232"/>
            <a:ext cx="512269" cy="633910"/>
          </a:xfrm>
          <a:prstGeom prst="rect">
            <a:avLst/>
          </a:prstGeom>
          <a:ln w="12700">
            <a:miter lim="400000"/>
          </a:ln>
        </p:spPr>
      </p:pic>
      <p:pic>
        <p:nvPicPr>
          <p:cNvPr id="460" name="unnamed.png" descr="unnamed.png"/>
          <p:cNvPicPr>
            <a:picLocks noChangeAspect="1"/>
          </p:cNvPicPr>
          <p:nvPr/>
        </p:nvPicPr>
        <p:blipFill>
          <a:blip r:embed="rId3">
            <a:extLst/>
          </a:blip>
          <a:srcRect l="54803" t="78859" r="28110" b="0"/>
          <a:stretch>
            <a:fillRect/>
          </a:stretch>
        </p:blipFill>
        <p:spPr>
          <a:xfrm flipH="1" rot="10800000">
            <a:off x="19352105" y="1639199"/>
            <a:ext cx="512269" cy="633909"/>
          </a:xfrm>
          <a:prstGeom prst="rect">
            <a:avLst/>
          </a:prstGeom>
          <a:ln w="12700">
            <a:miter lim="400000"/>
          </a:ln>
        </p:spPr>
      </p:pic>
      <p:pic>
        <p:nvPicPr>
          <p:cNvPr id="461" name="unnamed.png" descr="unnamed.png"/>
          <p:cNvPicPr>
            <a:picLocks noChangeAspect="1"/>
          </p:cNvPicPr>
          <p:nvPr/>
        </p:nvPicPr>
        <p:blipFill>
          <a:blip r:embed="rId3">
            <a:extLst/>
          </a:blip>
          <a:srcRect l="54803" t="78859" r="28110" b="0"/>
          <a:stretch>
            <a:fillRect/>
          </a:stretch>
        </p:blipFill>
        <p:spPr>
          <a:xfrm flipH="1" rot="10800000">
            <a:off x="19064589" y="458143"/>
            <a:ext cx="512269" cy="633909"/>
          </a:xfrm>
          <a:prstGeom prst="rect">
            <a:avLst/>
          </a:prstGeom>
          <a:ln w="12700">
            <a:miter lim="400000"/>
          </a:ln>
        </p:spPr>
      </p:pic>
      <p:pic>
        <p:nvPicPr>
          <p:cNvPr id="462" name="unnamed.png" descr="unnamed.png"/>
          <p:cNvPicPr>
            <a:picLocks noChangeAspect="1"/>
          </p:cNvPicPr>
          <p:nvPr/>
        </p:nvPicPr>
        <p:blipFill>
          <a:blip r:embed="rId3">
            <a:extLst/>
          </a:blip>
          <a:srcRect l="54803" t="78859" r="28110" b="0"/>
          <a:stretch>
            <a:fillRect/>
          </a:stretch>
        </p:blipFill>
        <p:spPr>
          <a:xfrm flipH="1" rot="10800000">
            <a:off x="21829941" y="458143"/>
            <a:ext cx="512269" cy="633909"/>
          </a:xfrm>
          <a:prstGeom prst="rect">
            <a:avLst/>
          </a:prstGeom>
          <a:ln w="12700">
            <a:miter lim="400000"/>
          </a:ln>
        </p:spPr>
      </p:pic>
      <p:pic>
        <p:nvPicPr>
          <p:cNvPr id="463" name="unnamed.png" descr="unnamed.png"/>
          <p:cNvPicPr>
            <a:picLocks noChangeAspect="1"/>
          </p:cNvPicPr>
          <p:nvPr/>
        </p:nvPicPr>
        <p:blipFill>
          <a:blip r:embed="rId3">
            <a:extLst/>
          </a:blip>
          <a:srcRect l="54803" t="78859" r="28110" b="0"/>
          <a:stretch>
            <a:fillRect/>
          </a:stretch>
        </p:blipFill>
        <p:spPr>
          <a:xfrm flipH="1" rot="10800000">
            <a:off x="22512222" y="934232"/>
            <a:ext cx="512269" cy="633910"/>
          </a:xfrm>
          <a:prstGeom prst="rect">
            <a:avLst/>
          </a:prstGeom>
          <a:ln w="12700">
            <a:miter lim="400000"/>
          </a:ln>
        </p:spPr>
      </p:pic>
      <p:pic>
        <p:nvPicPr>
          <p:cNvPr id="464" name="unnamed.png" descr="unnamed.png"/>
          <p:cNvPicPr>
            <a:picLocks noChangeAspect="1"/>
          </p:cNvPicPr>
          <p:nvPr/>
        </p:nvPicPr>
        <p:blipFill>
          <a:blip r:embed="rId3">
            <a:extLst/>
          </a:blip>
          <a:srcRect l="54803" t="78859" r="28110" b="0"/>
          <a:stretch>
            <a:fillRect/>
          </a:stretch>
        </p:blipFill>
        <p:spPr>
          <a:xfrm flipH="1" rot="10800000">
            <a:off x="22436219" y="1569135"/>
            <a:ext cx="512269" cy="633909"/>
          </a:xfrm>
          <a:prstGeom prst="rect">
            <a:avLst/>
          </a:prstGeom>
          <a:ln w="12700">
            <a:miter lim="400000"/>
          </a:ln>
        </p:spPr>
      </p:pic>
      <p:pic>
        <p:nvPicPr>
          <p:cNvPr id="465" name="unnamed.png" descr="unnamed.png"/>
          <p:cNvPicPr>
            <a:picLocks noChangeAspect="1"/>
          </p:cNvPicPr>
          <p:nvPr/>
        </p:nvPicPr>
        <p:blipFill>
          <a:blip r:embed="rId3">
            <a:extLst/>
          </a:blip>
          <a:srcRect l="54803" t="78859" r="28110" b="0"/>
          <a:stretch>
            <a:fillRect/>
          </a:stretch>
        </p:blipFill>
        <p:spPr>
          <a:xfrm rot="10800000">
            <a:off x="21013783" y="1558067"/>
            <a:ext cx="512269" cy="633909"/>
          </a:xfrm>
          <a:prstGeom prst="rect">
            <a:avLst/>
          </a:prstGeom>
          <a:ln w="12700">
            <a:miter lim="400000"/>
          </a:ln>
        </p:spPr>
      </p:pic>
      <p:pic>
        <p:nvPicPr>
          <p:cNvPr id="466" name="unnamed.png" descr="unnamed.png"/>
          <p:cNvPicPr>
            <a:picLocks noChangeAspect="1"/>
          </p:cNvPicPr>
          <p:nvPr/>
        </p:nvPicPr>
        <p:blipFill>
          <a:blip r:embed="rId3">
            <a:extLst/>
          </a:blip>
          <a:srcRect l="54803" t="78859" r="28110" b="0"/>
          <a:stretch>
            <a:fillRect/>
          </a:stretch>
        </p:blipFill>
        <p:spPr>
          <a:xfrm rot="10800000">
            <a:off x="18293305" y="1639199"/>
            <a:ext cx="512269" cy="633909"/>
          </a:xfrm>
          <a:prstGeom prst="rect">
            <a:avLst/>
          </a:prstGeom>
          <a:ln w="12700">
            <a:miter lim="400000"/>
          </a:ln>
        </p:spPr>
      </p:pic>
      <p:pic>
        <p:nvPicPr>
          <p:cNvPr id="467" name="unnamed.png" descr="unnamed.png"/>
          <p:cNvPicPr>
            <a:picLocks noChangeAspect="1"/>
          </p:cNvPicPr>
          <p:nvPr/>
        </p:nvPicPr>
        <p:blipFill>
          <a:blip r:embed="rId3">
            <a:extLst/>
          </a:blip>
          <a:srcRect l="54803" t="78859" r="28110" b="0"/>
          <a:stretch>
            <a:fillRect/>
          </a:stretch>
        </p:blipFill>
        <p:spPr>
          <a:xfrm rot="10800000">
            <a:off x="22007535" y="934232"/>
            <a:ext cx="512269" cy="633910"/>
          </a:xfrm>
          <a:prstGeom prst="rect">
            <a:avLst/>
          </a:prstGeom>
          <a:ln w="12700">
            <a:miter lim="400000"/>
          </a:ln>
        </p:spPr>
      </p:pic>
      <p:pic>
        <p:nvPicPr>
          <p:cNvPr id="468" name="unnamed.png" descr="unnamed.png"/>
          <p:cNvPicPr>
            <a:picLocks noChangeAspect="1"/>
          </p:cNvPicPr>
          <p:nvPr/>
        </p:nvPicPr>
        <p:blipFill>
          <a:blip r:embed="rId3">
            <a:extLst/>
          </a:blip>
          <a:srcRect l="54803" t="78859" r="28110" b="0"/>
          <a:stretch>
            <a:fillRect/>
          </a:stretch>
        </p:blipFill>
        <p:spPr>
          <a:xfrm rot="10800000">
            <a:off x="21303589" y="679362"/>
            <a:ext cx="512269" cy="633909"/>
          </a:xfrm>
          <a:prstGeom prst="rect">
            <a:avLst/>
          </a:prstGeom>
          <a:ln w="12700">
            <a:miter lim="400000"/>
          </a:ln>
        </p:spPr>
      </p:pic>
      <p:pic>
        <p:nvPicPr>
          <p:cNvPr id="469" name="unnamed.png" descr="unnamed.png"/>
          <p:cNvPicPr>
            <a:picLocks noChangeAspect="1"/>
          </p:cNvPicPr>
          <p:nvPr/>
        </p:nvPicPr>
        <p:blipFill>
          <a:blip r:embed="rId3">
            <a:extLst/>
          </a:blip>
          <a:srcRect l="54803" t="78859" r="28110" b="0"/>
          <a:stretch>
            <a:fillRect/>
          </a:stretch>
        </p:blipFill>
        <p:spPr>
          <a:xfrm rot="10800000">
            <a:off x="22054384" y="1259573"/>
            <a:ext cx="512269" cy="633910"/>
          </a:xfrm>
          <a:prstGeom prst="rect">
            <a:avLst/>
          </a:prstGeom>
          <a:ln w="12700">
            <a:miter lim="400000"/>
          </a:ln>
        </p:spPr>
      </p:pic>
      <p:pic>
        <p:nvPicPr>
          <p:cNvPr id="470" name="unnamed.png" descr="unnamed.png"/>
          <p:cNvPicPr>
            <a:picLocks noChangeAspect="1"/>
          </p:cNvPicPr>
          <p:nvPr/>
        </p:nvPicPr>
        <p:blipFill>
          <a:blip r:embed="rId3">
            <a:extLst/>
          </a:blip>
          <a:srcRect l="54803" t="78859" r="28110" b="0"/>
          <a:stretch>
            <a:fillRect/>
          </a:stretch>
        </p:blipFill>
        <p:spPr>
          <a:xfrm>
            <a:off x="17472642" y="584007"/>
            <a:ext cx="512269" cy="633909"/>
          </a:xfrm>
          <a:prstGeom prst="rect">
            <a:avLst/>
          </a:prstGeom>
          <a:ln w="12700">
            <a:miter lim="400000"/>
          </a:ln>
        </p:spPr>
      </p:pic>
      <p:pic>
        <p:nvPicPr>
          <p:cNvPr id="471" name="unnamed.png" descr="unnamed.png"/>
          <p:cNvPicPr>
            <a:picLocks noChangeAspect="1"/>
          </p:cNvPicPr>
          <p:nvPr/>
        </p:nvPicPr>
        <p:blipFill>
          <a:blip r:embed="rId3">
            <a:extLst/>
          </a:blip>
          <a:srcRect l="54803" t="78859" r="28110" b="0"/>
          <a:stretch>
            <a:fillRect/>
          </a:stretch>
        </p:blipFill>
        <p:spPr>
          <a:xfrm flipH="1" rot="10800000">
            <a:off x="16960176" y="572443"/>
            <a:ext cx="486913" cy="602533"/>
          </a:xfrm>
          <a:prstGeom prst="rect">
            <a:avLst/>
          </a:prstGeom>
          <a:ln w="12700">
            <a:miter lim="400000"/>
          </a:ln>
        </p:spPr>
      </p:pic>
      <p:pic>
        <p:nvPicPr>
          <p:cNvPr id="472" name="unnamed.png" descr="unnamed.png"/>
          <p:cNvPicPr>
            <a:picLocks noChangeAspect="1"/>
          </p:cNvPicPr>
          <p:nvPr/>
        </p:nvPicPr>
        <p:blipFill>
          <a:blip r:embed="rId3">
            <a:extLst/>
          </a:blip>
          <a:srcRect l="54803" t="78859" r="28110" b="0"/>
          <a:stretch>
            <a:fillRect/>
          </a:stretch>
        </p:blipFill>
        <p:spPr>
          <a:xfrm flipH="1">
            <a:off x="18808504" y="1154271"/>
            <a:ext cx="512269" cy="633909"/>
          </a:xfrm>
          <a:prstGeom prst="rect">
            <a:avLst/>
          </a:prstGeom>
          <a:ln w="12700">
            <a:miter lim="400000"/>
          </a:ln>
        </p:spPr>
      </p:pic>
      <p:pic>
        <p:nvPicPr>
          <p:cNvPr id="473" name="unnamed.png" descr="unnamed.png"/>
          <p:cNvPicPr>
            <a:picLocks noChangeAspect="1"/>
          </p:cNvPicPr>
          <p:nvPr/>
        </p:nvPicPr>
        <p:blipFill>
          <a:blip r:embed="rId3">
            <a:extLst/>
          </a:blip>
          <a:srcRect l="54803" t="78859" r="28110" b="0"/>
          <a:stretch>
            <a:fillRect/>
          </a:stretch>
        </p:blipFill>
        <p:spPr>
          <a:xfrm flipH="1">
            <a:off x="18293305" y="458241"/>
            <a:ext cx="512269" cy="633909"/>
          </a:xfrm>
          <a:prstGeom prst="rect">
            <a:avLst/>
          </a:prstGeom>
          <a:ln w="12700">
            <a:miter lim="400000"/>
          </a:ln>
        </p:spPr>
      </p:pic>
      <p:pic>
        <p:nvPicPr>
          <p:cNvPr id="474" name="unnamed.png" descr="unnamed.png"/>
          <p:cNvPicPr>
            <a:picLocks noChangeAspect="1"/>
          </p:cNvPicPr>
          <p:nvPr/>
        </p:nvPicPr>
        <p:blipFill>
          <a:blip r:embed="rId3">
            <a:extLst/>
          </a:blip>
          <a:srcRect l="54803" t="78859" r="28110" b="0"/>
          <a:stretch>
            <a:fillRect/>
          </a:stretch>
        </p:blipFill>
        <p:spPr>
          <a:xfrm flipH="1">
            <a:off x="16789123" y="1570864"/>
            <a:ext cx="512270" cy="633909"/>
          </a:xfrm>
          <a:prstGeom prst="rect">
            <a:avLst/>
          </a:prstGeom>
          <a:ln w="12700">
            <a:miter lim="400000"/>
          </a:ln>
        </p:spPr>
      </p:pic>
      <p:pic>
        <p:nvPicPr>
          <p:cNvPr id="475" name="unnamed.png" descr="unnamed.png"/>
          <p:cNvPicPr>
            <a:picLocks noChangeAspect="1"/>
          </p:cNvPicPr>
          <p:nvPr/>
        </p:nvPicPr>
        <p:blipFill>
          <a:blip r:embed="rId3">
            <a:extLst/>
          </a:blip>
          <a:srcRect l="54803" t="78859" r="28110" b="0"/>
          <a:stretch>
            <a:fillRect/>
          </a:stretch>
        </p:blipFill>
        <p:spPr>
          <a:xfrm flipH="1">
            <a:off x="17472741" y="1631598"/>
            <a:ext cx="512268" cy="633909"/>
          </a:xfrm>
          <a:prstGeom prst="rect">
            <a:avLst/>
          </a:prstGeom>
          <a:ln w="12700">
            <a:miter lim="400000"/>
          </a:ln>
        </p:spPr>
      </p:pic>
      <p:pic>
        <p:nvPicPr>
          <p:cNvPr id="476" name="unnamed.png" descr="unnamed.png"/>
          <p:cNvPicPr>
            <a:picLocks noChangeAspect="1"/>
          </p:cNvPicPr>
          <p:nvPr/>
        </p:nvPicPr>
        <p:blipFill>
          <a:blip r:embed="rId3">
            <a:extLst/>
          </a:blip>
          <a:srcRect l="54803" t="78859" r="28110" b="0"/>
          <a:stretch>
            <a:fillRect/>
          </a:stretch>
        </p:blipFill>
        <p:spPr>
          <a:xfrm>
            <a:off x="18012904" y="1759829"/>
            <a:ext cx="512269" cy="633909"/>
          </a:xfrm>
          <a:prstGeom prst="rect">
            <a:avLst/>
          </a:prstGeom>
          <a:ln w="12700">
            <a:miter lim="400000"/>
          </a:ln>
        </p:spPr>
      </p:pic>
      <p:pic>
        <p:nvPicPr>
          <p:cNvPr id="477" name="unnamed.png" descr="unnamed.png"/>
          <p:cNvPicPr>
            <a:picLocks noChangeAspect="1"/>
          </p:cNvPicPr>
          <p:nvPr/>
        </p:nvPicPr>
        <p:blipFill>
          <a:blip r:embed="rId3">
            <a:extLst/>
          </a:blip>
          <a:srcRect l="54803" t="78859" r="28110" b="0"/>
          <a:stretch>
            <a:fillRect/>
          </a:stretch>
        </p:blipFill>
        <p:spPr>
          <a:xfrm>
            <a:off x="18124079" y="1259672"/>
            <a:ext cx="512269" cy="633909"/>
          </a:xfrm>
          <a:prstGeom prst="rect">
            <a:avLst/>
          </a:prstGeom>
          <a:ln w="12700">
            <a:miter lim="400000"/>
          </a:ln>
        </p:spPr>
      </p:pic>
      <p:pic>
        <p:nvPicPr>
          <p:cNvPr id="478" name="unnamed.png" descr="unnamed.png"/>
          <p:cNvPicPr>
            <a:picLocks noChangeAspect="1"/>
          </p:cNvPicPr>
          <p:nvPr/>
        </p:nvPicPr>
        <p:blipFill>
          <a:blip r:embed="rId3">
            <a:extLst/>
          </a:blip>
          <a:srcRect l="54803" t="78859" r="28110" b="0"/>
          <a:stretch>
            <a:fillRect/>
          </a:stretch>
        </p:blipFill>
        <p:spPr>
          <a:xfrm>
            <a:off x="18861189" y="1749692"/>
            <a:ext cx="512269" cy="633909"/>
          </a:xfrm>
          <a:prstGeom prst="rect">
            <a:avLst/>
          </a:prstGeom>
          <a:ln w="12700">
            <a:miter lim="400000"/>
          </a:ln>
        </p:spPr>
      </p:pic>
      <p:pic>
        <p:nvPicPr>
          <p:cNvPr id="479" name="unnamed.png" descr="unnamed.png"/>
          <p:cNvPicPr>
            <a:picLocks noChangeAspect="1"/>
          </p:cNvPicPr>
          <p:nvPr/>
        </p:nvPicPr>
        <p:blipFill>
          <a:blip r:embed="rId3">
            <a:extLst/>
          </a:blip>
          <a:srcRect l="54803" t="78859" r="28110" b="0"/>
          <a:stretch>
            <a:fillRect/>
          </a:stretch>
        </p:blipFill>
        <p:spPr>
          <a:xfrm>
            <a:off x="17800002" y="458241"/>
            <a:ext cx="512269" cy="633909"/>
          </a:xfrm>
          <a:prstGeom prst="rect">
            <a:avLst/>
          </a:prstGeom>
          <a:ln w="12700">
            <a:miter lim="400000"/>
          </a:ln>
        </p:spPr>
      </p:pic>
      <p:pic>
        <p:nvPicPr>
          <p:cNvPr id="480" name="unnamed.png" descr="unnamed.png"/>
          <p:cNvPicPr>
            <a:picLocks noChangeAspect="1"/>
          </p:cNvPicPr>
          <p:nvPr/>
        </p:nvPicPr>
        <p:blipFill>
          <a:blip r:embed="rId3">
            <a:extLst/>
          </a:blip>
          <a:srcRect l="54803" t="78859" r="28110" b="0"/>
          <a:stretch>
            <a:fillRect/>
          </a:stretch>
        </p:blipFill>
        <p:spPr>
          <a:xfrm>
            <a:off x="19736918" y="817481"/>
            <a:ext cx="512269" cy="633909"/>
          </a:xfrm>
          <a:prstGeom prst="rect">
            <a:avLst/>
          </a:prstGeom>
          <a:ln w="12700">
            <a:miter lim="400000"/>
          </a:ln>
        </p:spPr>
      </p:pic>
      <p:pic>
        <p:nvPicPr>
          <p:cNvPr id="481" name="unnamed.png" descr="unnamed.png"/>
          <p:cNvPicPr>
            <a:picLocks noChangeAspect="1"/>
          </p:cNvPicPr>
          <p:nvPr/>
        </p:nvPicPr>
        <p:blipFill>
          <a:blip r:embed="rId3">
            <a:extLst/>
          </a:blip>
          <a:srcRect l="54803" t="78859" r="28110" b="0"/>
          <a:stretch>
            <a:fillRect/>
          </a:stretch>
        </p:blipFill>
        <p:spPr>
          <a:xfrm>
            <a:off x="16205977" y="1252328"/>
            <a:ext cx="512269" cy="633909"/>
          </a:xfrm>
          <a:prstGeom prst="rect">
            <a:avLst/>
          </a:prstGeom>
          <a:ln w="12700">
            <a:miter lim="400000"/>
          </a:ln>
        </p:spPr>
      </p:pic>
      <p:pic>
        <p:nvPicPr>
          <p:cNvPr id="482" name="unnamed.png" descr="unnamed.png"/>
          <p:cNvPicPr>
            <a:picLocks noChangeAspect="1"/>
          </p:cNvPicPr>
          <p:nvPr/>
        </p:nvPicPr>
        <p:blipFill>
          <a:blip r:embed="rId3">
            <a:extLst/>
          </a:blip>
          <a:srcRect l="54803" t="78859" r="28110" b="0"/>
          <a:stretch>
            <a:fillRect/>
          </a:stretch>
        </p:blipFill>
        <p:spPr>
          <a:xfrm flipH="1">
            <a:off x="18518289" y="1673492"/>
            <a:ext cx="512269" cy="633909"/>
          </a:xfrm>
          <a:prstGeom prst="rect">
            <a:avLst/>
          </a:prstGeom>
          <a:ln w="12700">
            <a:miter lim="400000"/>
          </a:ln>
        </p:spPr>
      </p:pic>
      <p:pic>
        <p:nvPicPr>
          <p:cNvPr id="483" name="unnamed.png" descr="unnamed.png"/>
          <p:cNvPicPr>
            <a:picLocks noChangeAspect="1"/>
          </p:cNvPicPr>
          <p:nvPr/>
        </p:nvPicPr>
        <p:blipFill>
          <a:blip r:embed="rId3">
            <a:extLst/>
          </a:blip>
          <a:srcRect l="54803" t="78859" r="28110" b="0"/>
          <a:stretch>
            <a:fillRect/>
          </a:stretch>
        </p:blipFill>
        <p:spPr>
          <a:xfrm flipH="1">
            <a:off x="18344636" y="817481"/>
            <a:ext cx="512269" cy="633909"/>
          </a:xfrm>
          <a:prstGeom prst="rect">
            <a:avLst/>
          </a:prstGeom>
          <a:ln w="12700">
            <a:miter lim="400000"/>
          </a:ln>
        </p:spPr>
      </p:pic>
      <p:pic>
        <p:nvPicPr>
          <p:cNvPr id="484" name="unnamed.png" descr="unnamed.png"/>
          <p:cNvPicPr>
            <a:picLocks noChangeAspect="1"/>
          </p:cNvPicPr>
          <p:nvPr/>
        </p:nvPicPr>
        <p:blipFill>
          <a:blip r:embed="rId3">
            <a:extLst/>
          </a:blip>
          <a:srcRect l="54803" t="78859" r="28110" b="0"/>
          <a:stretch>
            <a:fillRect/>
          </a:stretch>
        </p:blipFill>
        <p:spPr>
          <a:xfrm flipH="1">
            <a:off x="17923110" y="934329"/>
            <a:ext cx="512269" cy="633909"/>
          </a:xfrm>
          <a:prstGeom prst="rect">
            <a:avLst/>
          </a:prstGeom>
          <a:ln w="12700">
            <a:miter lim="400000"/>
          </a:ln>
        </p:spPr>
      </p:pic>
      <p:pic>
        <p:nvPicPr>
          <p:cNvPr id="485" name="unnamed.png" descr="unnamed.png"/>
          <p:cNvPicPr>
            <a:picLocks noChangeAspect="1"/>
          </p:cNvPicPr>
          <p:nvPr/>
        </p:nvPicPr>
        <p:blipFill>
          <a:blip r:embed="rId3">
            <a:extLst/>
          </a:blip>
          <a:srcRect l="54803" t="78859" r="28110" b="0"/>
          <a:stretch>
            <a:fillRect/>
          </a:stretch>
        </p:blipFill>
        <p:spPr>
          <a:xfrm flipH="1">
            <a:off x="18857002" y="817481"/>
            <a:ext cx="512269" cy="633909"/>
          </a:xfrm>
          <a:prstGeom prst="rect">
            <a:avLst/>
          </a:prstGeom>
          <a:ln w="12700">
            <a:miter lim="400000"/>
          </a:ln>
        </p:spPr>
      </p:pic>
      <p:pic>
        <p:nvPicPr>
          <p:cNvPr id="486" name="unnamed.png" descr="unnamed.png"/>
          <p:cNvPicPr>
            <a:picLocks noChangeAspect="1"/>
          </p:cNvPicPr>
          <p:nvPr/>
        </p:nvPicPr>
        <p:blipFill>
          <a:blip r:embed="rId3">
            <a:extLst/>
          </a:blip>
          <a:srcRect l="54803" t="78859" r="28110" b="0"/>
          <a:stretch>
            <a:fillRect/>
          </a:stretch>
        </p:blipFill>
        <p:spPr>
          <a:xfrm flipH="1">
            <a:off x="21699680" y="934329"/>
            <a:ext cx="512269" cy="633909"/>
          </a:xfrm>
          <a:prstGeom prst="rect">
            <a:avLst/>
          </a:prstGeom>
          <a:ln w="12700">
            <a:miter lim="400000"/>
          </a:ln>
        </p:spPr>
      </p:pic>
      <p:pic>
        <p:nvPicPr>
          <p:cNvPr id="487" name="unnamed.png" descr="unnamed.png"/>
          <p:cNvPicPr>
            <a:picLocks noChangeAspect="1"/>
          </p:cNvPicPr>
          <p:nvPr/>
        </p:nvPicPr>
        <p:blipFill>
          <a:blip r:embed="rId3">
            <a:extLst/>
          </a:blip>
          <a:srcRect l="54803" t="78859" r="28110" b="0"/>
          <a:stretch>
            <a:fillRect/>
          </a:stretch>
        </p:blipFill>
        <p:spPr>
          <a:xfrm flipH="1">
            <a:off x="19177696" y="1154271"/>
            <a:ext cx="512269" cy="633909"/>
          </a:xfrm>
          <a:prstGeom prst="rect">
            <a:avLst/>
          </a:prstGeom>
          <a:ln w="12700">
            <a:miter lim="400000"/>
          </a:ln>
        </p:spPr>
      </p:pic>
      <p:pic>
        <p:nvPicPr>
          <p:cNvPr id="488" name="unnamed.png" descr="unnamed.png"/>
          <p:cNvPicPr>
            <a:picLocks noChangeAspect="1"/>
          </p:cNvPicPr>
          <p:nvPr/>
        </p:nvPicPr>
        <p:blipFill>
          <a:blip r:embed="rId3">
            <a:extLst/>
          </a:blip>
          <a:srcRect l="54803" t="78859" r="28110" b="0"/>
          <a:stretch>
            <a:fillRect/>
          </a:stretch>
        </p:blipFill>
        <p:spPr>
          <a:xfrm flipH="1">
            <a:off x="20063485" y="973711"/>
            <a:ext cx="512269" cy="633909"/>
          </a:xfrm>
          <a:prstGeom prst="rect">
            <a:avLst/>
          </a:prstGeom>
          <a:ln w="12700">
            <a:miter lim="400000"/>
          </a:ln>
        </p:spPr>
      </p:pic>
      <p:pic>
        <p:nvPicPr>
          <p:cNvPr id="489" name="unnamed.png" descr="unnamed.png"/>
          <p:cNvPicPr>
            <a:picLocks noChangeAspect="1"/>
          </p:cNvPicPr>
          <p:nvPr/>
        </p:nvPicPr>
        <p:blipFill>
          <a:blip r:embed="rId3">
            <a:extLst/>
          </a:blip>
          <a:srcRect l="54803" t="78859" r="28110" b="0"/>
          <a:stretch>
            <a:fillRect/>
          </a:stretch>
        </p:blipFill>
        <p:spPr>
          <a:xfrm flipH="1" rot="10800000">
            <a:off x="17626487" y="1154172"/>
            <a:ext cx="512269" cy="633909"/>
          </a:xfrm>
          <a:prstGeom prst="rect">
            <a:avLst/>
          </a:prstGeom>
          <a:ln w="12700">
            <a:miter lim="400000"/>
          </a:ln>
        </p:spPr>
      </p:pic>
      <p:pic>
        <p:nvPicPr>
          <p:cNvPr id="490" name="unnamed.png" descr="unnamed.png"/>
          <p:cNvPicPr>
            <a:picLocks noChangeAspect="1"/>
          </p:cNvPicPr>
          <p:nvPr/>
        </p:nvPicPr>
        <p:blipFill>
          <a:blip r:embed="rId3">
            <a:extLst/>
          </a:blip>
          <a:srcRect l="54803" t="78859" r="28110" b="0"/>
          <a:stretch>
            <a:fillRect/>
          </a:stretch>
        </p:blipFill>
        <p:spPr>
          <a:xfrm flipH="1" rot="10800000">
            <a:off x="17314389" y="1154172"/>
            <a:ext cx="512269" cy="633909"/>
          </a:xfrm>
          <a:prstGeom prst="rect">
            <a:avLst/>
          </a:prstGeom>
          <a:ln w="12700">
            <a:miter lim="400000"/>
          </a:ln>
        </p:spPr>
      </p:pic>
      <p:pic>
        <p:nvPicPr>
          <p:cNvPr id="491" name="unnamed.png" descr="unnamed.png"/>
          <p:cNvPicPr>
            <a:picLocks noChangeAspect="1"/>
          </p:cNvPicPr>
          <p:nvPr/>
        </p:nvPicPr>
        <p:blipFill>
          <a:blip r:embed="rId3">
            <a:extLst/>
          </a:blip>
          <a:srcRect l="54803" t="78859" r="28110" b="0"/>
          <a:stretch>
            <a:fillRect/>
          </a:stretch>
        </p:blipFill>
        <p:spPr>
          <a:xfrm flipH="1" rot="10800000">
            <a:off x="18508249" y="1118715"/>
            <a:ext cx="512269" cy="633909"/>
          </a:xfrm>
          <a:prstGeom prst="rect">
            <a:avLst/>
          </a:prstGeom>
          <a:ln w="12700">
            <a:miter lim="400000"/>
          </a:ln>
        </p:spPr>
      </p:pic>
      <p:pic>
        <p:nvPicPr>
          <p:cNvPr id="492" name="unnamed.png" descr="unnamed.png"/>
          <p:cNvPicPr>
            <a:picLocks noChangeAspect="1"/>
          </p:cNvPicPr>
          <p:nvPr/>
        </p:nvPicPr>
        <p:blipFill>
          <a:blip r:embed="rId3">
            <a:extLst/>
          </a:blip>
          <a:srcRect l="54803" t="78859" r="28110" b="0"/>
          <a:stretch>
            <a:fillRect/>
          </a:stretch>
        </p:blipFill>
        <p:spPr>
          <a:xfrm flipH="1" rot="10800000">
            <a:off x="19119133" y="1259573"/>
            <a:ext cx="512269" cy="633910"/>
          </a:xfrm>
          <a:prstGeom prst="rect">
            <a:avLst/>
          </a:prstGeom>
          <a:ln w="12700">
            <a:miter lim="400000"/>
          </a:ln>
        </p:spPr>
      </p:pic>
      <p:pic>
        <p:nvPicPr>
          <p:cNvPr id="493" name="unnamed.png" descr="unnamed.png"/>
          <p:cNvPicPr>
            <a:picLocks noChangeAspect="1"/>
          </p:cNvPicPr>
          <p:nvPr/>
        </p:nvPicPr>
        <p:blipFill>
          <a:blip r:embed="rId3">
            <a:extLst/>
          </a:blip>
          <a:srcRect l="54803" t="78859" r="28110" b="0"/>
          <a:stretch>
            <a:fillRect/>
          </a:stretch>
        </p:blipFill>
        <p:spPr>
          <a:xfrm flipH="1" rot="10800000">
            <a:off x="20374574" y="751996"/>
            <a:ext cx="512269" cy="633909"/>
          </a:xfrm>
          <a:prstGeom prst="rect">
            <a:avLst/>
          </a:prstGeom>
          <a:ln w="12700">
            <a:miter lim="400000"/>
          </a:ln>
        </p:spPr>
      </p:pic>
      <p:pic>
        <p:nvPicPr>
          <p:cNvPr id="494" name="unnamed.png" descr="unnamed.png"/>
          <p:cNvPicPr>
            <a:picLocks noChangeAspect="1"/>
          </p:cNvPicPr>
          <p:nvPr/>
        </p:nvPicPr>
        <p:blipFill>
          <a:blip r:embed="rId3">
            <a:extLst/>
          </a:blip>
          <a:srcRect l="54803" t="78859" r="28110" b="0"/>
          <a:stretch>
            <a:fillRect/>
          </a:stretch>
        </p:blipFill>
        <p:spPr>
          <a:xfrm flipH="1" rot="10800000">
            <a:off x="19715107" y="1154172"/>
            <a:ext cx="512269" cy="633909"/>
          </a:xfrm>
          <a:prstGeom prst="rect">
            <a:avLst/>
          </a:prstGeom>
          <a:ln w="12700">
            <a:miter lim="400000"/>
          </a:ln>
        </p:spPr>
      </p:pic>
      <p:pic>
        <p:nvPicPr>
          <p:cNvPr id="495" name="unnamed.png" descr="unnamed.png"/>
          <p:cNvPicPr>
            <a:picLocks noChangeAspect="1"/>
          </p:cNvPicPr>
          <p:nvPr/>
        </p:nvPicPr>
        <p:blipFill>
          <a:blip r:embed="rId3">
            <a:extLst/>
          </a:blip>
          <a:srcRect l="54803" t="78859" r="28110" b="0"/>
          <a:stretch>
            <a:fillRect/>
          </a:stretch>
        </p:blipFill>
        <p:spPr>
          <a:xfrm rot="10800000">
            <a:off x="19260287" y="679362"/>
            <a:ext cx="512269" cy="633909"/>
          </a:xfrm>
          <a:prstGeom prst="rect">
            <a:avLst/>
          </a:prstGeom>
          <a:ln w="12700">
            <a:miter lim="400000"/>
          </a:ln>
        </p:spPr>
      </p:pic>
      <p:pic>
        <p:nvPicPr>
          <p:cNvPr id="496" name="unnamed.png" descr="unnamed.png"/>
          <p:cNvPicPr>
            <a:picLocks noChangeAspect="1"/>
          </p:cNvPicPr>
          <p:nvPr/>
        </p:nvPicPr>
        <p:blipFill>
          <a:blip r:embed="rId3">
            <a:extLst/>
          </a:blip>
          <a:srcRect l="54803" t="78859" r="28110" b="0"/>
          <a:stretch>
            <a:fillRect/>
          </a:stretch>
        </p:blipFill>
        <p:spPr>
          <a:xfrm rot="10800000">
            <a:off x="16890072" y="1692659"/>
            <a:ext cx="512269" cy="633909"/>
          </a:xfrm>
          <a:prstGeom prst="rect">
            <a:avLst/>
          </a:prstGeom>
          <a:ln w="12700">
            <a:miter lim="400000"/>
          </a:ln>
        </p:spPr>
      </p:pic>
      <p:pic>
        <p:nvPicPr>
          <p:cNvPr id="497" name="unnamed.png" descr="unnamed.png"/>
          <p:cNvPicPr>
            <a:picLocks noChangeAspect="1"/>
          </p:cNvPicPr>
          <p:nvPr/>
        </p:nvPicPr>
        <p:blipFill>
          <a:blip r:embed="rId3">
            <a:extLst/>
          </a:blip>
          <a:srcRect l="54803" t="78859" r="28110" b="0"/>
          <a:stretch>
            <a:fillRect/>
          </a:stretch>
        </p:blipFill>
        <p:spPr>
          <a:xfrm rot="10800000">
            <a:off x="20488952" y="1118715"/>
            <a:ext cx="512269" cy="633909"/>
          </a:xfrm>
          <a:prstGeom prst="rect">
            <a:avLst/>
          </a:prstGeom>
          <a:ln w="12700">
            <a:miter lim="400000"/>
          </a:ln>
        </p:spPr>
      </p:pic>
      <p:pic>
        <p:nvPicPr>
          <p:cNvPr id="498" name="unnamed.png" descr="unnamed.png"/>
          <p:cNvPicPr>
            <a:picLocks noChangeAspect="1"/>
          </p:cNvPicPr>
          <p:nvPr/>
        </p:nvPicPr>
        <p:blipFill>
          <a:blip r:embed="rId3">
            <a:extLst/>
          </a:blip>
          <a:srcRect l="54803" t="78859" r="28110" b="0"/>
          <a:stretch>
            <a:fillRect/>
          </a:stretch>
        </p:blipFill>
        <p:spPr>
          <a:xfrm rot="10800000">
            <a:off x="19920638" y="458143"/>
            <a:ext cx="512269" cy="633909"/>
          </a:xfrm>
          <a:prstGeom prst="rect">
            <a:avLst/>
          </a:prstGeom>
          <a:ln w="12700">
            <a:miter lim="400000"/>
          </a:ln>
        </p:spPr>
      </p:pic>
      <p:pic>
        <p:nvPicPr>
          <p:cNvPr id="499" name="unnamed.png" descr="unnamed.png"/>
          <p:cNvPicPr>
            <a:picLocks noChangeAspect="1"/>
          </p:cNvPicPr>
          <p:nvPr/>
        </p:nvPicPr>
        <p:blipFill>
          <a:blip r:embed="rId3">
            <a:extLst/>
          </a:blip>
          <a:srcRect l="54803" t="78859" r="28110" b="0"/>
          <a:stretch>
            <a:fillRect/>
          </a:stretch>
        </p:blipFill>
        <p:spPr>
          <a:xfrm rot="10800000">
            <a:off x="20531121" y="572443"/>
            <a:ext cx="512269" cy="633909"/>
          </a:xfrm>
          <a:prstGeom prst="rect">
            <a:avLst/>
          </a:prstGeom>
          <a:ln w="12700">
            <a:miter lim="400000"/>
          </a:ln>
        </p:spPr>
      </p:pic>
      <p:pic>
        <p:nvPicPr>
          <p:cNvPr id="500" name="unnamed.png" descr="unnamed.png"/>
          <p:cNvPicPr>
            <a:picLocks noChangeAspect="1"/>
          </p:cNvPicPr>
          <p:nvPr/>
        </p:nvPicPr>
        <p:blipFill>
          <a:blip r:embed="rId3">
            <a:extLst/>
          </a:blip>
          <a:srcRect l="54803" t="78859" r="28110" b="0"/>
          <a:stretch>
            <a:fillRect/>
          </a:stretch>
        </p:blipFill>
        <p:spPr>
          <a:xfrm>
            <a:off x="20861271" y="1154271"/>
            <a:ext cx="512269" cy="633909"/>
          </a:xfrm>
          <a:prstGeom prst="rect">
            <a:avLst/>
          </a:prstGeom>
          <a:ln w="12700">
            <a:miter lim="400000"/>
          </a:ln>
        </p:spPr>
      </p:pic>
      <p:pic>
        <p:nvPicPr>
          <p:cNvPr id="501" name="unnamed.png" descr="unnamed.png"/>
          <p:cNvPicPr>
            <a:picLocks noChangeAspect="1"/>
          </p:cNvPicPr>
          <p:nvPr/>
        </p:nvPicPr>
        <p:blipFill>
          <a:blip r:embed="rId3">
            <a:extLst/>
          </a:blip>
          <a:srcRect l="54803" t="78859" r="28110" b="0"/>
          <a:stretch>
            <a:fillRect/>
          </a:stretch>
        </p:blipFill>
        <p:spPr>
          <a:xfrm flipH="1" rot="10800000">
            <a:off x="16962526" y="934232"/>
            <a:ext cx="512269" cy="633910"/>
          </a:xfrm>
          <a:prstGeom prst="rect">
            <a:avLst/>
          </a:prstGeom>
          <a:ln w="12700">
            <a:miter lim="400000"/>
          </a:ln>
        </p:spPr>
      </p:pic>
      <p:pic>
        <p:nvPicPr>
          <p:cNvPr id="502" name="unnamed.png" descr="unnamed.png"/>
          <p:cNvPicPr>
            <a:picLocks noChangeAspect="1"/>
          </p:cNvPicPr>
          <p:nvPr/>
        </p:nvPicPr>
        <p:blipFill>
          <a:blip r:embed="rId3">
            <a:extLst/>
          </a:blip>
          <a:srcRect l="54803" t="78859" r="28110" b="0"/>
          <a:stretch>
            <a:fillRect/>
          </a:stretch>
        </p:blipFill>
        <p:spPr>
          <a:xfrm flipH="1">
            <a:off x="16652177" y="1154271"/>
            <a:ext cx="512269" cy="633909"/>
          </a:xfrm>
          <a:prstGeom prst="rect">
            <a:avLst/>
          </a:prstGeom>
          <a:ln w="12700">
            <a:miter lim="400000"/>
          </a:ln>
        </p:spPr>
      </p:pic>
      <p:pic>
        <p:nvPicPr>
          <p:cNvPr id="503" name="unnamed.png" descr="unnamed.png"/>
          <p:cNvPicPr>
            <a:picLocks noChangeAspect="1"/>
          </p:cNvPicPr>
          <p:nvPr/>
        </p:nvPicPr>
        <p:blipFill>
          <a:blip r:embed="rId3">
            <a:extLst/>
          </a:blip>
          <a:srcRect l="54803" t="78859" r="28110" b="0"/>
          <a:stretch>
            <a:fillRect/>
          </a:stretch>
        </p:blipFill>
        <p:spPr>
          <a:xfrm flipH="1">
            <a:off x="16369199" y="1721748"/>
            <a:ext cx="512269" cy="633909"/>
          </a:xfrm>
          <a:prstGeom prst="rect">
            <a:avLst/>
          </a:prstGeom>
          <a:ln w="12700">
            <a:miter lim="400000"/>
          </a:ln>
        </p:spPr>
      </p:pic>
      <p:pic>
        <p:nvPicPr>
          <p:cNvPr id="504" name="unnamed.png" descr="unnamed.png"/>
          <p:cNvPicPr>
            <a:picLocks noChangeAspect="1"/>
          </p:cNvPicPr>
          <p:nvPr/>
        </p:nvPicPr>
        <p:blipFill>
          <a:blip r:embed="rId3">
            <a:extLst/>
          </a:blip>
          <a:srcRect l="54803" t="78859" r="28110" b="0"/>
          <a:stretch>
            <a:fillRect/>
          </a:stretch>
        </p:blipFill>
        <p:spPr>
          <a:xfrm flipH="1">
            <a:off x="16369199" y="752094"/>
            <a:ext cx="512269" cy="633909"/>
          </a:xfrm>
          <a:prstGeom prst="rect">
            <a:avLst/>
          </a:prstGeom>
          <a:ln w="12700">
            <a:miter lim="400000"/>
          </a:ln>
        </p:spPr>
      </p:pic>
      <p:pic>
        <p:nvPicPr>
          <p:cNvPr id="505" name="unnamed.png" descr="unnamed.png"/>
          <p:cNvPicPr>
            <a:picLocks noChangeAspect="1"/>
          </p:cNvPicPr>
          <p:nvPr/>
        </p:nvPicPr>
        <p:blipFill>
          <a:blip r:embed="rId3">
            <a:extLst/>
          </a:blip>
          <a:srcRect l="54803" t="78859" r="28110" b="0"/>
          <a:stretch>
            <a:fillRect/>
          </a:stretch>
        </p:blipFill>
        <p:spPr>
          <a:xfrm flipH="1">
            <a:off x="16002139" y="752094"/>
            <a:ext cx="512269" cy="633909"/>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507" name="unnamed.png" descr="unnamed.png"/>
          <p:cNvPicPr>
            <a:picLocks noChangeAspect="1"/>
          </p:cNvPicPr>
          <p:nvPr/>
        </p:nvPicPr>
        <p:blipFill>
          <a:blip r:embed="rId3">
            <a:extLst/>
          </a:blip>
          <a:srcRect l="54803" t="78859" r="28110" b="0"/>
          <a:stretch>
            <a:fillRect/>
          </a:stretch>
        </p:blipFill>
        <p:spPr>
          <a:xfrm>
            <a:off x="19862799" y="1192642"/>
            <a:ext cx="512269" cy="633909"/>
          </a:xfrm>
          <a:prstGeom prst="rect">
            <a:avLst/>
          </a:prstGeom>
          <a:ln w="12700">
            <a:miter lim="400000"/>
          </a:ln>
        </p:spPr>
      </p:pic>
      <p:pic>
        <p:nvPicPr>
          <p:cNvPr id="508" name="unnamed.png" descr="unnamed.png"/>
          <p:cNvPicPr>
            <a:picLocks noChangeAspect="1"/>
          </p:cNvPicPr>
          <p:nvPr/>
        </p:nvPicPr>
        <p:blipFill>
          <a:blip r:embed="rId3">
            <a:extLst/>
          </a:blip>
          <a:srcRect l="54803" t="78859" r="28110" b="0"/>
          <a:stretch>
            <a:fillRect/>
          </a:stretch>
        </p:blipFill>
        <p:spPr>
          <a:xfrm>
            <a:off x="20789899" y="1319642"/>
            <a:ext cx="512269" cy="633909"/>
          </a:xfrm>
          <a:prstGeom prst="rect">
            <a:avLst/>
          </a:prstGeom>
          <a:ln w="12700">
            <a:miter lim="400000"/>
          </a:ln>
        </p:spPr>
      </p:pic>
      <p:pic>
        <p:nvPicPr>
          <p:cNvPr id="509" name="unnamed.png" descr="unnamed.png"/>
          <p:cNvPicPr>
            <a:picLocks noChangeAspect="1"/>
          </p:cNvPicPr>
          <p:nvPr/>
        </p:nvPicPr>
        <p:blipFill>
          <a:blip r:embed="rId3">
            <a:extLst/>
          </a:blip>
          <a:srcRect l="54803" t="78859" r="28110" b="0"/>
          <a:stretch>
            <a:fillRect/>
          </a:stretch>
        </p:blipFill>
        <p:spPr>
          <a:xfrm>
            <a:off x="21524891" y="1319642"/>
            <a:ext cx="512269" cy="633909"/>
          </a:xfrm>
          <a:prstGeom prst="rect">
            <a:avLst/>
          </a:prstGeom>
          <a:ln w="12700">
            <a:miter lim="400000"/>
          </a:ln>
        </p:spPr>
      </p:pic>
      <p:pic>
        <p:nvPicPr>
          <p:cNvPr id="510" name="unnamed.png" descr="unnamed.png"/>
          <p:cNvPicPr>
            <a:picLocks noChangeAspect="1"/>
          </p:cNvPicPr>
          <p:nvPr/>
        </p:nvPicPr>
        <p:blipFill>
          <a:blip r:embed="rId3">
            <a:extLst/>
          </a:blip>
          <a:srcRect l="54803" t="78859" r="28110" b="0"/>
          <a:stretch>
            <a:fillRect/>
          </a:stretch>
        </p:blipFill>
        <p:spPr>
          <a:xfrm>
            <a:off x="22072599" y="1243442"/>
            <a:ext cx="512269" cy="633909"/>
          </a:xfrm>
          <a:prstGeom prst="rect">
            <a:avLst/>
          </a:prstGeom>
          <a:ln w="12700">
            <a:miter lim="400000"/>
          </a:ln>
        </p:spPr>
      </p:pic>
      <p:pic>
        <p:nvPicPr>
          <p:cNvPr id="511" name="unnamed.png" descr="unnamed.png"/>
          <p:cNvPicPr>
            <a:picLocks noChangeAspect="1"/>
          </p:cNvPicPr>
          <p:nvPr/>
        </p:nvPicPr>
        <p:blipFill>
          <a:blip r:embed="rId3">
            <a:extLst/>
          </a:blip>
          <a:srcRect l="54803" t="78859" r="28110" b="0"/>
          <a:stretch>
            <a:fillRect/>
          </a:stretch>
        </p:blipFill>
        <p:spPr>
          <a:xfrm>
            <a:off x="22682199" y="1243442"/>
            <a:ext cx="512269" cy="633909"/>
          </a:xfrm>
          <a:prstGeom prst="rect">
            <a:avLst/>
          </a:prstGeom>
          <a:ln w="12700">
            <a:miter lim="400000"/>
          </a:ln>
        </p:spPr>
      </p:pic>
      <p:pic>
        <p:nvPicPr>
          <p:cNvPr id="512" name="unnamed.png" descr="unnamed.png"/>
          <p:cNvPicPr>
            <a:picLocks noChangeAspect="1"/>
          </p:cNvPicPr>
          <p:nvPr/>
        </p:nvPicPr>
        <p:blipFill>
          <a:blip r:embed="rId3">
            <a:extLst/>
          </a:blip>
          <a:srcRect l="54803" t="78859" r="28110" b="0"/>
          <a:stretch>
            <a:fillRect/>
          </a:stretch>
        </p:blipFill>
        <p:spPr>
          <a:xfrm>
            <a:off x="22301149" y="81650"/>
            <a:ext cx="512269" cy="633909"/>
          </a:xfrm>
          <a:prstGeom prst="rect">
            <a:avLst/>
          </a:prstGeom>
          <a:ln w="12700">
            <a:miter lim="400000"/>
          </a:ln>
        </p:spPr>
      </p:pic>
      <p:pic>
        <p:nvPicPr>
          <p:cNvPr id="513" name="unnamed.png" descr="unnamed.png"/>
          <p:cNvPicPr>
            <a:picLocks noChangeAspect="1"/>
          </p:cNvPicPr>
          <p:nvPr/>
        </p:nvPicPr>
        <p:blipFill>
          <a:blip r:embed="rId3">
            <a:extLst/>
          </a:blip>
          <a:srcRect l="54803" t="78859" r="28110" b="0"/>
          <a:stretch>
            <a:fillRect/>
          </a:stretch>
        </p:blipFill>
        <p:spPr>
          <a:xfrm flipH="1">
            <a:off x="21183599" y="1243442"/>
            <a:ext cx="512269" cy="633909"/>
          </a:xfrm>
          <a:prstGeom prst="rect">
            <a:avLst/>
          </a:prstGeom>
          <a:ln w="12700">
            <a:miter lim="400000"/>
          </a:ln>
        </p:spPr>
      </p:pic>
      <p:pic>
        <p:nvPicPr>
          <p:cNvPr id="514" name="unnamed.png" descr="unnamed.png"/>
          <p:cNvPicPr>
            <a:picLocks noChangeAspect="1"/>
          </p:cNvPicPr>
          <p:nvPr/>
        </p:nvPicPr>
        <p:blipFill>
          <a:blip r:embed="rId3">
            <a:extLst/>
          </a:blip>
          <a:srcRect l="54803" t="78859" r="28110" b="0"/>
          <a:stretch>
            <a:fillRect/>
          </a:stretch>
        </p:blipFill>
        <p:spPr>
          <a:xfrm flipH="1">
            <a:off x="22147903" y="440891"/>
            <a:ext cx="512269" cy="633909"/>
          </a:xfrm>
          <a:prstGeom prst="rect">
            <a:avLst/>
          </a:prstGeom>
          <a:ln w="12700">
            <a:miter lim="400000"/>
          </a:ln>
        </p:spPr>
      </p:pic>
      <p:pic>
        <p:nvPicPr>
          <p:cNvPr id="515" name="unnamed.png" descr="unnamed.png"/>
          <p:cNvPicPr>
            <a:picLocks noChangeAspect="1"/>
          </p:cNvPicPr>
          <p:nvPr/>
        </p:nvPicPr>
        <p:blipFill>
          <a:blip r:embed="rId3">
            <a:extLst/>
          </a:blip>
          <a:srcRect l="54803" t="78859" r="28110" b="0"/>
          <a:stretch>
            <a:fillRect/>
          </a:stretch>
        </p:blipFill>
        <p:spPr>
          <a:xfrm flipH="1">
            <a:off x="21363402" y="883080"/>
            <a:ext cx="512269" cy="633909"/>
          </a:xfrm>
          <a:prstGeom prst="rect">
            <a:avLst/>
          </a:prstGeom>
          <a:ln w="12700">
            <a:miter lim="400000"/>
          </a:ln>
        </p:spPr>
      </p:pic>
      <p:pic>
        <p:nvPicPr>
          <p:cNvPr id="516" name="unnamed.png" descr="unnamed.png"/>
          <p:cNvPicPr>
            <a:picLocks noChangeAspect="1"/>
          </p:cNvPicPr>
          <p:nvPr/>
        </p:nvPicPr>
        <p:blipFill>
          <a:blip r:embed="rId3">
            <a:extLst/>
          </a:blip>
          <a:srcRect l="54803" t="78859" r="28110" b="0"/>
          <a:stretch>
            <a:fillRect/>
          </a:stretch>
        </p:blipFill>
        <p:spPr>
          <a:xfrm flipH="1">
            <a:off x="22404086" y="883080"/>
            <a:ext cx="512269" cy="633909"/>
          </a:xfrm>
          <a:prstGeom prst="rect">
            <a:avLst/>
          </a:prstGeom>
          <a:ln w="12700">
            <a:miter lim="400000"/>
          </a:ln>
        </p:spPr>
      </p:pic>
      <p:pic>
        <p:nvPicPr>
          <p:cNvPr id="517" name="unnamed.png" descr="unnamed.png"/>
          <p:cNvPicPr>
            <a:picLocks noChangeAspect="1"/>
          </p:cNvPicPr>
          <p:nvPr/>
        </p:nvPicPr>
        <p:blipFill>
          <a:blip r:embed="rId3">
            <a:extLst/>
          </a:blip>
          <a:srcRect l="54803" t="78859" r="28110" b="0"/>
          <a:stretch>
            <a:fillRect/>
          </a:stretch>
        </p:blipFill>
        <p:spPr>
          <a:xfrm flipH="1">
            <a:off x="23668685" y="81650"/>
            <a:ext cx="512269" cy="633909"/>
          </a:xfrm>
          <a:prstGeom prst="rect">
            <a:avLst/>
          </a:prstGeom>
          <a:ln w="12700">
            <a:miter lim="400000"/>
          </a:ln>
        </p:spPr>
      </p:pic>
      <p:pic>
        <p:nvPicPr>
          <p:cNvPr id="518" name="unnamed.png" descr="unnamed.png"/>
          <p:cNvPicPr>
            <a:picLocks noChangeAspect="1"/>
          </p:cNvPicPr>
          <p:nvPr/>
        </p:nvPicPr>
        <p:blipFill>
          <a:blip r:embed="rId3">
            <a:extLst/>
          </a:blip>
          <a:srcRect l="54803" t="78859" r="28110" b="0"/>
          <a:stretch>
            <a:fillRect/>
          </a:stretch>
        </p:blipFill>
        <p:spPr>
          <a:xfrm flipH="1">
            <a:off x="22659055" y="777681"/>
            <a:ext cx="512269" cy="633909"/>
          </a:xfrm>
          <a:prstGeom prst="rect">
            <a:avLst/>
          </a:prstGeom>
          <a:ln w="12700">
            <a:miter lim="400000"/>
          </a:ln>
        </p:spPr>
      </p:pic>
      <p:pic>
        <p:nvPicPr>
          <p:cNvPr id="519" name="unnamed.png" descr="unnamed.png"/>
          <p:cNvPicPr>
            <a:picLocks noChangeAspect="1"/>
          </p:cNvPicPr>
          <p:nvPr/>
        </p:nvPicPr>
        <p:blipFill>
          <a:blip r:embed="rId3">
            <a:extLst/>
          </a:blip>
          <a:srcRect l="54803" t="78859" r="28110" b="0"/>
          <a:stretch>
            <a:fillRect/>
          </a:stretch>
        </p:blipFill>
        <p:spPr>
          <a:xfrm flipH="1">
            <a:off x="22987125" y="1181574"/>
            <a:ext cx="512269" cy="633909"/>
          </a:xfrm>
          <a:prstGeom prst="rect">
            <a:avLst/>
          </a:prstGeom>
          <a:ln w="12700">
            <a:miter lim="400000"/>
          </a:ln>
        </p:spPr>
      </p:pic>
      <p:pic>
        <p:nvPicPr>
          <p:cNvPr id="520" name="unnamed.png" descr="unnamed.png"/>
          <p:cNvPicPr>
            <a:picLocks noChangeAspect="1"/>
          </p:cNvPicPr>
          <p:nvPr/>
        </p:nvPicPr>
        <p:blipFill>
          <a:blip r:embed="rId3">
            <a:extLst/>
          </a:blip>
          <a:srcRect l="54803" t="78859" r="28110" b="0"/>
          <a:stretch>
            <a:fillRect/>
          </a:stretch>
        </p:blipFill>
        <p:spPr>
          <a:xfrm flipH="1" rot="10800000">
            <a:off x="19989799" y="1192642"/>
            <a:ext cx="512269" cy="633909"/>
          </a:xfrm>
          <a:prstGeom prst="rect">
            <a:avLst/>
          </a:prstGeom>
          <a:ln w="12700">
            <a:miter lim="400000"/>
          </a:ln>
        </p:spPr>
      </p:pic>
      <p:pic>
        <p:nvPicPr>
          <p:cNvPr id="521" name="unnamed.png" descr="unnamed.png"/>
          <p:cNvPicPr>
            <a:picLocks noChangeAspect="1"/>
          </p:cNvPicPr>
          <p:nvPr/>
        </p:nvPicPr>
        <p:blipFill>
          <a:blip r:embed="rId3">
            <a:extLst/>
          </a:blip>
          <a:srcRect l="54803" t="78859" r="28110" b="0"/>
          <a:stretch>
            <a:fillRect/>
          </a:stretch>
        </p:blipFill>
        <p:spPr>
          <a:xfrm flipH="1" rot="10800000">
            <a:off x="20614183" y="1262608"/>
            <a:ext cx="512269" cy="633909"/>
          </a:xfrm>
          <a:prstGeom prst="rect">
            <a:avLst/>
          </a:prstGeom>
          <a:ln w="12700">
            <a:miter lim="400000"/>
          </a:ln>
        </p:spPr>
      </p:pic>
      <p:pic>
        <p:nvPicPr>
          <p:cNvPr id="522" name="unnamed.png" descr="unnamed.png"/>
          <p:cNvPicPr>
            <a:picLocks noChangeAspect="1"/>
          </p:cNvPicPr>
          <p:nvPr/>
        </p:nvPicPr>
        <p:blipFill>
          <a:blip r:embed="rId3">
            <a:extLst/>
          </a:blip>
          <a:srcRect l="54803" t="78859" r="28110" b="0"/>
          <a:stretch>
            <a:fillRect/>
          </a:stretch>
        </p:blipFill>
        <p:spPr>
          <a:xfrm flipH="1" rot="10800000">
            <a:off x="20326667" y="81553"/>
            <a:ext cx="512269" cy="633909"/>
          </a:xfrm>
          <a:prstGeom prst="rect">
            <a:avLst/>
          </a:prstGeom>
          <a:ln w="12700">
            <a:miter lim="400000"/>
          </a:ln>
        </p:spPr>
      </p:pic>
      <p:pic>
        <p:nvPicPr>
          <p:cNvPr id="523" name="unnamed.png" descr="unnamed.png"/>
          <p:cNvPicPr>
            <a:picLocks noChangeAspect="1"/>
          </p:cNvPicPr>
          <p:nvPr/>
        </p:nvPicPr>
        <p:blipFill>
          <a:blip r:embed="rId3">
            <a:extLst/>
          </a:blip>
          <a:srcRect l="54803" t="78859" r="28110" b="0"/>
          <a:stretch>
            <a:fillRect/>
          </a:stretch>
        </p:blipFill>
        <p:spPr>
          <a:xfrm flipH="1" rot="10800000">
            <a:off x="23092019" y="81553"/>
            <a:ext cx="512269" cy="633909"/>
          </a:xfrm>
          <a:prstGeom prst="rect">
            <a:avLst/>
          </a:prstGeom>
          <a:ln w="12700">
            <a:miter lim="400000"/>
          </a:ln>
        </p:spPr>
      </p:pic>
      <p:pic>
        <p:nvPicPr>
          <p:cNvPr id="524" name="unnamed.png" descr="unnamed.png"/>
          <p:cNvPicPr>
            <a:picLocks noChangeAspect="1"/>
          </p:cNvPicPr>
          <p:nvPr/>
        </p:nvPicPr>
        <p:blipFill>
          <a:blip r:embed="rId3">
            <a:extLst/>
          </a:blip>
          <a:srcRect l="54803" t="78859" r="28110" b="0"/>
          <a:stretch>
            <a:fillRect/>
          </a:stretch>
        </p:blipFill>
        <p:spPr>
          <a:xfrm flipH="1" rot="10800000">
            <a:off x="23774300" y="557641"/>
            <a:ext cx="512269" cy="633909"/>
          </a:xfrm>
          <a:prstGeom prst="rect">
            <a:avLst/>
          </a:prstGeom>
          <a:ln w="12700">
            <a:miter lim="400000"/>
          </a:ln>
        </p:spPr>
      </p:pic>
      <p:pic>
        <p:nvPicPr>
          <p:cNvPr id="525" name="unnamed.png" descr="unnamed.png"/>
          <p:cNvPicPr>
            <a:picLocks noChangeAspect="1"/>
          </p:cNvPicPr>
          <p:nvPr/>
        </p:nvPicPr>
        <p:blipFill>
          <a:blip r:embed="rId3">
            <a:extLst/>
          </a:blip>
          <a:srcRect l="54803" t="78859" r="28110" b="0"/>
          <a:stretch>
            <a:fillRect/>
          </a:stretch>
        </p:blipFill>
        <p:spPr>
          <a:xfrm flipH="1" rot="10800000">
            <a:off x="23698297" y="1192545"/>
            <a:ext cx="512269" cy="633909"/>
          </a:xfrm>
          <a:prstGeom prst="rect">
            <a:avLst/>
          </a:prstGeom>
          <a:ln w="12700">
            <a:miter lim="400000"/>
          </a:ln>
        </p:spPr>
      </p:pic>
      <p:pic>
        <p:nvPicPr>
          <p:cNvPr id="526" name="unnamed.png" descr="unnamed.png"/>
          <p:cNvPicPr>
            <a:picLocks noChangeAspect="1"/>
          </p:cNvPicPr>
          <p:nvPr/>
        </p:nvPicPr>
        <p:blipFill>
          <a:blip r:embed="rId3">
            <a:extLst/>
          </a:blip>
          <a:srcRect l="54803" t="78859" r="28110" b="0"/>
          <a:stretch>
            <a:fillRect/>
          </a:stretch>
        </p:blipFill>
        <p:spPr>
          <a:xfrm rot="10800000">
            <a:off x="22275861" y="1181477"/>
            <a:ext cx="512269" cy="633909"/>
          </a:xfrm>
          <a:prstGeom prst="rect">
            <a:avLst/>
          </a:prstGeom>
          <a:ln w="12700">
            <a:miter lim="400000"/>
          </a:ln>
        </p:spPr>
      </p:pic>
      <p:pic>
        <p:nvPicPr>
          <p:cNvPr id="527" name="unnamed.png" descr="unnamed.png"/>
          <p:cNvPicPr>
            <a:picLocks noChangeAspect="1"/>
          </p:cNvPicPr>
          <p:nvPr/>
        </p:nvPicPr>
        <p:blipFill>
          <a:blip r:embed="rId3">
            <a:extLst/>
          </a:blip>
          <a:srcRect l="54803" t="78859" r="28110" b="0"/>
          <a:stretch>
            <a:fillRect/>
          </a:stretch>
        </p:blipFill>
        <p:spPr>
          <a:xfrm rot="10800000">
            <a:off x="19555383" y="1262608"/>
            <a:ext cx="512269" cy="633909"/>
          </a:xfrm>
          <a:prstGeom prst="rect">
            <a:avLst/>
          </a:prstGeom>
          <a:ln w="12700">
            <a:miter lim="400000"/>
          </a:ln>
        </p:spPr>
      </p:pic>
      <p:pic>
        <p:nvPicPr>
          <p:cNvPr id="528" name="unnamed.png" descr="unnamed.png"/>
          <p:cNvPicPr>
            <a:picLocks noChangeAspect="1"/>
          </p:cNvPicPr>
          <p:nvPr/>
        </p:nvPicPr>
        <p:blipFill>
          <a:blip r:embed="rId3">
            <a:extLst/>
          </a:blip>
          <a:srcRect l="54803" t="78859" r="28110" b="0"/>
          <a:stretch>
            <a:fillRect/>
          </a:stretch>
        </p:blipFill>
        <p:spPr>
          <a:xfrm rot="10800000">
            <a:off x="23269613" y="557641"/>
            <a:ext cx="512269" cy="633909"/>
          </a:xfrm>
          <a:prstGeom prst="rect">
            <a:avLst/>
          </a:prstGeom>
          <a:ln w="12700">
            <a:miter lim="400000"/>
          </a:ln>
        </p:spPr>
      </p:pic>
      <p:pic>
        <p:nvPicPr>
          <p:cNvPr id="529" name="unnamed.png" descr="unnamed.png"/>
          <p:cNvPicPr>
            <a:picLocks noChangeAspect="1"/>
          </p:cNvPicPr>
          <p:nvPr/>
        </p:nvPicPr>
        <p:blipFill>
          <a:blip r:embed="rId3">
            <a:extLst/>
          </a:blip>
          <a:srcRect l="54803" t="78859" r="28110" b="0"/>
          <a:stretch>
            <a:fillRect/>
          </a:stretch>
        </p:blipFill>
        <p:spPr>
          <a:xfrm rot="10800000">
            <a:off x="22565667" y="302771"/>
            <a:ext cx="512269" cy="633910"/>
          </a:xfrm>
          <a:prstGeom prst="rect">
            <a:avLst/>
          </a:prstGeom>
          <a:ln w="12700">
            <a:miter lim="400000"/>
          </a:ln>
        </p:spPr>
      </p:pic>
      <p:pic>
        <p:nvPicPr>
          <p:cNvPr id="530" name="unnamed.png" descr="unnamed.png"/>
          <p:cNvPicPr>
            <a:picLocks noChangeAspect="1"/>
          </p:cNvPicPr>
          <p:nvPr/>
        </p:nvPicPr>
        <p:blipFill>
          <a:blip r:embed="rId3">
            <a:extLst/>
          </a:blip>
          <a:srcRect l="54803" t="78859" r="28110" b="0"/>
          <a:stretch>
            <a:fillRect/>
          </a:stretch>
        </p:blipFill>
        <p:spPr>
          <a:xfrm rot="10800000">
            <a:off x="23316462" y="882983"/>
            <a:ext cx="512269" cy="633910"/>
          </a:xfrm>
          <a:prstGeom prst="rect">
            <a:avLst/>
          </a:prstGeom>
          <a:ln w="12700">
            <a:miter lim="400000"/>
          </a:ln>
        </p:spPr>
      </p:pic>
      <p:pic>
        <p:nvPicPr>
          <p:cNvPr id="531" name="unnamed.png" descr="unnamed.png"/>
          <p:cNvPicPr>
            <a:picLocks noChangeAspect="1"/>
          </p:cNvPicPr>
          <p:nvPr/>
        </p:nvPicPr>
        <p:blipFill>
          <a:blip r:embed="rId3">
            <a:extLst/>
          </a:blip>
          <a:srcRect l="54803" t="78859" r="28110" b="0"/>
          <a:stretch>
            <a:fillRect/>
          </a:stretch>
        </p:blipFill>
        <p:spPr>
          <a:xfrm>
            <a:off x="18734720" y="207417"/>
            <a:ext cx="512269" cy="633909"/>
          </a:xfrm>
          <a:prstGeom prst="rect">
            <a:avLst/>
          </a:prstGeom>
          <a:ln w="12700">
            <a:miter lim="400000"/>
          </a:ln>
        </p:spPr>
      </p:pic>
      <p:pic>
        <p:nvPicPr>
          <p:cNvPr id="532" name="unnamed.png" descr="unnamed.png"/>
          <p:cNvPicPr>
            <a:picLocks noChangeAspect="1"/>
          </p:cNvPicPr>
          <p:nvPr/>
        </p:nvPicPr>
        <p:blipFill>
          <a:blip r:embed="rId3">
            <a:extLst/>
          </a:blip>
          <a:srcRect l="54803" t="78859" r="28110" b="0"/>
          <a:stretch>
            <a:fillRect/>
          </a:stretch>
        </p:blipFill>
        <p:spPr>
          <a:xfrm flipH="1" rot="10800000">
            <a:off x="18222254" y="195853"/>
            <a:ext cx="486913" cy="602532"/>
          </a:xfrm>
          <a:prstGeom prst="rect">
            <a:avLst/>
          </a:prstGeom>
          <a:ln w="12700">
            <a:miter lim="400000"/>
          </a:ln>
        </p:spPr>
      </p:pic>
      <p:pic>
        <p:nvPicPr>
          <p:cNvPr id="533" name="unnamed.png" descr="unnamed.png"/>
          <p:cNvPicPr>
            <a:picLocks noChangeAspect="1"/>
          </p:cNvPicPr>
          <p:nvPr/>
        </p:nvPicPr>
        <p:blipFill>
          <a:blip r:embed="rId3">
            <a:extLst/>
          </a:blip>
          <a:srcRect l="54803" t="78859" r="28110" b="0"/>
          <a:stretch>
            <a:fillRect/>
          </a:stretch>
        </p:blipFill>
        <p:spPr>
          <a:xfrm flipH="1">
            <a:off x="20070582" y="777681"/>
            <a:ext cx="512269" cy="633909"/>
          </a:xfrm>
          <a:prstGeom prst="rect">
            <a:avLst/>
          </a:prstGeom>
          <a:ln w="12700">
            <a:miter lim="400000"/>
          </a:ln>
        </p:spPr>
      </p:pic>
      <p:pic>
        <p:nvPicPr>
          <p:cNvPr id="534" name="unnamed.png" descr="unnamed.png"/>
          <p:cNvPicPr>
            <a:picLocks noChangeAspect="1"/>
          </p:cNvPicPr>
          <p:nvPr/>
        </p:nvPicPr>
        <p:blipFill>
          <a:blip r:embed="rId3">
            <a:extLst/>
          </a:blip>
          <a:srcRect l="54803" t="78859" r="28110" b="0"/>
          <a:stretch>
            <a:fillRect/>
          </a:stretch>
        </p:blipFill>
        <p:spPr>
          <a:xfrm flipH="1">
            <a:off x="19555383" y="81650"/>
            <a:ext cx="512269" cy="633909"/>
          </a:xfrm>
          <a:prstGeom prst="rect">
            <a:avLst/>
          </a:prstGeom>
          <a:ln w="12700">
            <a:miter lim="400000"/>
          </a:ln>
        </p:spPr>
      </p:pic>
      <p:pic>
        <p:nvPicPr>
          <p:cNvPr id="535" name="unnamed.png" descr="unnamed.png"/>
          <p:cNvPicPr>
            <a:picLocks noChangeAspect="1"/>
          </p:cNvPicPr>
          <p:nvPr/>
        </p:nvPicPr>
        <p:blipFill>
          <a:blip r:embed="rId3">
            <a:extLst/>
          </a:blip>
          <a:srcRect l="54803" t="78859" r="28110" b="0"/>
          <a:stretch>
            <a:fillRect/>
          </a:stretch>
        </p:blipFill>
        <p:spPr>
          <a:xfrm flipH="1">
            <a:off x="18051202" y="1194274"/>
            <a:ext cx="512269" cy="633909"/>
          </a:xfrm>
          <a:prstGeom prst="rect">
            <a:avLst/>
          </a:prstGeom>
          <a:ln w="12700">
            <a:miter lim="400000"/>
          </a:ln>
        </p:spPr>
      </p:pic>
      <p:pic>
        <p:nvPicPr>
          <p:cNvPr id="536" name="unnamed.png" descr="unnamed.png"/>
          <p:cNvPicPr>
            <a:picLocks noChangeAspect="1"/>
          </p:cNvPicPr>
          <p:nvPr/>
        </p:nvPicPr>
        <p:blipFill>
          <a:blip r:embed="rId3">
            <a:extLst/>
          </a:blip>
          <a:srcRect l="54803" t="78859" r="28110" b="0"/>
          <a:stretch>
            <a:fillRect/>
          </a:stretch>
        </p:blipFill>
        <p:spPr>
          <a:xfrm flipH="1">
            <a:off x="18734819" y="1255007"/>
            <a:ext cx="512269" cy="633909"/>
          </a:xfrm>
          <a:prstGeom prst="rect">
            <a:avLst/>
          </a:prstGeom>
          <a:ln w="12700">
            <a:miter lim="400000"/>
          </a:ln>
        </p:spPr>
      </p:pic>
      <p:pic>
        <p:nvPicPr>
          <p:cNvPr id="537" name="unnamed.png" descr="unnamed.png"/>
          <p:cNvPicPr>
            <a:picLocks noChangeAspect="1"/>
          </p:cNvPicPr>
          <p:nvPr/>
        </p:nvPicPr>
        <p:blipFill>
          <a:blip r:embed="rId3">
            <a:extLst/>
          </a:blip>
          <a:srcRect l="54803" t="78859" r="28110" b="0"/>
          <a:stretch>
            <a:fillRect/>
          </a:stretch>
        </p:blipFill>
        <p:spPr>
          <a:xfrm>
            <a:off x="19274982" y="1383239"/>
            <a:ext cx="512269" cy="633909"/>
          </a:xfrm>
          <a:prstGeom prst="rect">
            <a:avLst/>
          </a:prstGeom>
          <a:ln w="12700">
            <a:miter lim="400000"/>
          </a:ln>
        </p:spPr>
      </p:pic>
      <p:pic>
        <p:nvPicPr>
          <p:cNvPr id="538" name="unnamed.png" descr="unnamed.png"/>
          <p:cNvPicPr>
            <a:picLocks noChangeAspect="1"/>
          </p:cNvPicPr>
          <p:nvPr/>
        </p:nvPicPr>
        <p:blipFill>
          <a:blip r:embed="rId3">
            <a:extLst/>
          </a:blip>
          <a:srcRect l="54803" t="78859" r="28110" b="0"/>
          <a:stretch>
            <a:fillRect/>
          </a:stretch>
        </p:blipFill>
        <p:spPr>
          <a:xfrm>
            <a:off x="19386157" y="883080"/>
            <a:ext cx="512269" cy="633909"/>
          </a:xfrm>
          <a:prstGeom prst="rect">
            <a:avLst/>
          </a:prstGeom>
          <a:ln w="12700">
            <a:miter lim="400000"/>
          </a:ln>
        </p:spPr>
      </p:pic>
      <p:pic>
        <p:nvPicPr>
          <p:cNvPr id="539" name="unnamed.png" descr="unnamed.png"/>
          <p:cNvPicPr>
            <a:picLocks noChangeAspect="1"/>
          </p:cNvPicPr>
          <p:nvPr/>
        </p:nvPicPr>
        <p:blipFill>
          <a:blip r:embed="rId3">
            <a:extLst/>
          </a:blip>
          <a:srcRect l="54803" t="78859" r="28110" b="0"/>
          <a:stretch>
            <a:fillRect/>
          </a:stretch>
        </p:blipFill>
        <p:spPr>
          <a:xfrm>
            <a:off x="20123267" y="1373102"/>
            <a:ext cx="512269" cy="633909"/>
          </a:xfrm>
          <a:prstGeom prst="rect">
            <a:avLst/>
          </a:prstGeom>
          <a:ln w="12700">
            <a:miter lim="400000"/>
          </a:ln>
        </p:spPr>
      </p:pic>
      <p:pic>
        <p:nvPicPr>
          <p:cNvPr id="540" name="unnamed.png" descr="unnamed.png"/>
          <p:cNvPicPr>
            <a:picLocks noChangeAspect="1"/>
          </p:cNvPicPr>
          <p:nvPr/>
        </p:nvPicPr>
        <p:blipFill>
          <a:blip r:embed="rId3">
            <a:extLst/>
          </a:blip>
          <a:srcRect l="54803" t="78859" r="28110" b="0"/>
          <a:stretch>
            <a:fillRect/>
          </a:stretch>
        </p:blipFill>
        <p:spPr>
          <a:xfrm>
            <a:off x="19062080" y="81650"/>
            <a:ext cx="512269" cy="633909"/>
          </a:xfrm>
          <a:prstGeom prst="rect">
            <a:avLst/>
          </a:prstGeom>
          <a:ln w="12700">
            <a:miter lim="400000"/>
          </a:ln>
        </p:spPr>
      </p:pic>
      <p:pic>
        <p:nvPicPr>
          <p:cNvPr id="541" name="unnamed.png" descr="unnamed.png"/>
          <p:cNvPicPr>
            <a:picLocks noChangeAspect="1"/>
          </p:cNvPicPr>
          <p:nvPr/>
        </p:nvPicPr>
        <p:blipFill>
          <a:blip r:embed="rId3">
            <a:extLst/>
          </a:blip>
          <a:srcRect l="54803" t="78859" r="28110" b="0"/>
          <a:stretch>
            <a:fillRect/>
          </a:stretch>
        </p:blipFill>
        <p:spPr>
          <a:xfrm>
            <a:off x="20998996" y="440891"/>
            <a:ext cx="512269" cy="633909"/>
          </a:xfrm>
          <a:prstGeom prst="rect">
            <a:avLst/>
          </a:prstGeom>
          <a:ln w="12700">
            <a:miter lim="400000"/>
          </a:ln>
        </p:spPr>
      </p:pic>
      <p:pic>
        <p:nvPicPr>
          <p:cNvPr id="542" name="unnamed.png" descr="unnamed.png"/>
          <p:cNvPicPr>
            <a:picLocks noChangeAspect="1"/>
          </p:cNvPicPr>
          <p:nvPr/>
        </p:nvPicPr>
        <p:blipFill>
          <a:blip r:embed="rId3">
            <a:extLst/>
          </a:blip>
          <a:srcRect l="54803" t="78859" r="28110" b="0"/>
          <a:stretch>
            <a:fillRect/>
          </a:stretch>
        </p:blipFill>
        <p:spPr>
          <a:xfrm>
            <a:off x="17468055" y="875738"/>
            <a:ext cx="512269" cy="633909"/>
          </a:xfrm>
          <a:prstGeom prst="rect">
            <a:avLst/>
          </a:prstGeom>
          <a:ln w="12700">
            <a:miter lim="400000"/>
          </a:ln>
        </p:spPr>
      </p:pic>
      <p:pic>
        <p:nvPicPr>
          <p:cNvPr id="543" name="unnamed.png" descr="unnamed.png"/>
          <p:cNvPicPr>
            <a:picLocks noChangeAspect="1"/>
          </p:cNvPicPr>
          <p:nvPr/>
        </p:nvPicPr>
        <p:blipFill>
          <a:blip r:embed="rId3">
            <a:extLst/>
          </a:blip>
          <a:srcRect l="54803" t="78859" r="28110" b="0"/>
          <a:stretch>
            <a:fillRect/>
          </a:stretch>
        </p:blipFill>
        <p:spPr>
          <a:xfrm flipH="1">
            <a:off x="19780367" y="1296902"/>
            <a:ext cx="512269" cy="633909"/>
          </a:xfrm>
          <a:prstGeom prst="rect">
            <a:avLst/>
          </a:prstGeom>
          <a:ln w="12700">
            <a:miter lim="400000"/>
          </a:ln>
        </p:spPr>
      </p:pic>
      <p:pic>
        <p:nvPicPr>
          <p:cNvPr id="544" name="unnamed.png" descr="unnamed.png"/>
          <p:cNvPicPr>
            <a:picLocks noChangeAspect="1"/>
          </p:cNvPicPr>
          <p:nvPr/>
        </p:nvPicPr>
        <p:blipFill>
          <a:blip r:embed="rId3">
            <a:extLst/>
          </a:blip>
          <a:srcRect l="54803" t="78859" r="28110" b="0"/>
          <a:stretch>
            <a:fillRect/>
          </a:stretch>
        </p:blipFill>
        <p:spPr>
          <a:xfrm flipH="1">
            <a:off x="19606714" y="440891"/>
            <a:ext cx="512269" cy="633909"/>
          </a:xfrm>
          <a:prstGeom prst="rect">
            <a:avLst/>
          </a:prstGeom>
          <a:ln w="12700">
            <a:miter lim="400000"/>
          </a:ln>
        </p:spPr>
      </p:pic>
      <p:pic>
        <p:nvPicPr>
          <p:cNvPr id="545" name="unnamed.png" descr="unnamed.png"/>
          <p:cNvPicPr>
            <a:picLocks noChangeAspect="1"/>
          </p:cNvPicPr>
          <p:nvPr/>
        </p:nvPicPr>
        <p:blipFill>
          <a:blip r:embed="rId3">
            <a:extLst/>
          </a:blip>
          <a:srcRect l="54803" t="78859" r="28110" b="0"/>
          <a:stretch>
            <a:fillRect/>
          </a:stretch>
        </p:blipFill>
        <p:spPr>
          <a:xfrm flipH="1">
            <a:off x="19185188" y="557739"/>
            <a:ext cx="512269" cy="633909"/>
          </a:xfrm>
          <a:prstGeom prst="rect">
            <a:avLst/>
          </a:prstGeom>
          <a:ln w="12700">
            <a:miter lim="400000"/>
          </a:ln>
        </p:spPr>
      </p:pic>
      <p:pic>
        <p:nvPicPr>
          <p:cNvPr id="546" name="unnamed.png" descr="unnamed.png"/>
          <p:cNvPicPr>
            <a:picLocks noChangeAspect="1"/>
          </p:cNvPicPr>
          <p:nvPr/>
        </p:nvPicPr>
        <p:blipFill>
          <a:blip r:embed="rId3">
            <a:extLst/>
          </a:blip>
          <a:srcRect l="54803" t="78859" r="28110" b="0"/>
          <a:stretch>
            <a:fillRect/>
          </a:stretch>
        </p:blipFill>
        <p:spPr>
          <a:xfrm flipH="1">
            <a:off x="20119080" y="440891"/>
            <a:ext cx="512269" cy="633909"/>
          </a:xfrm>
          <a:prstGeom prst="rect">
            <a:avLst/>
          </a:prstGeom>
          <a:ln w="12700">
            <a:miter lim="400000"/>
          </a:ln>
        </p:spPr>
      </p:pic>
      <p:pic>
        <p:nvPicPr>
          <p:cNvPr id="547" name="unnamed.png" descr="unnamed.png"/>
          <p:cNvPicPr>
            <a:picLocks noChangeAspect="1"/>
          </p:cNvPicPr>
          <p:nvPr/>
        </p:nvPicPr>
        <p:blipFill>
          <a:blip r:embed="rId3">
            <a:extLst/>
          </a:blip>
          <a:srcRect l="54803" t="78859" r="28110" b="0"/>
          <a:stretch>
            <a:fillRect/>
          </a:stretch>
        </p:blipFill>
        <p:spPr>
          <a:xfrm flipH="1">
            <a:off x="22961758" y="557739"/>
            <a:ext cx="512269" cy="633909"/>
          </a:xfrm>
          <a:prstGeom prst="rect">
            <a:avLst/>
          </a:prstGeom>
          <a:ln w="12700">
            <a:miter lim="400000"/>
          </a:ln>
        </p:spPr>
      </p:pic>
      <p:pic>
        <p:nvPicPr>
          <p:cNvPr id="548" name="unnamed.png" descr="unnamed.png"/>
          <p:cNvPicPr>
            <a:picLocks noChangeAspect="1"/>
          </p:cNvPicPr>
          <p:nvPr/>
        </p:nvPicPr>
        <p:blipFill>
          <a:blip r:embed="rId3">
            <a:extLst/>
          </a:blip>
          <a:srcRect l="54803" t="78859" r="28110" b="0"/>
          <a:stretch>
            <a:fillRect/>
          </a:stretch>
        </p:blipFill>
        <p:spPr>
          <a:xfrm flipH="1">
            <a:off x="20439774" y="777681"/>
            <a:ext cx="512269" cy="633909"/>
          </a:xfrm>
          <a:prstGeom prst="rect">
            <a:avLst/>
          </a:prstGeom>
          <a:ln w="12700">
            <a:miter lim="400000"/>
          </a:ln>
        </p:spPr>
      </p:pic>
      <p:pic>
        <p:nvPicPr>
          <p:cNvPr id="549" name="unnamed.png" descr="unnamed.png"/>
          <p:cNvPicPr>
            <a:picLocks noChangeAspect="1"/>
          </p:cNvPicPr>
          <p:nvPr/>
        </p:nvPicPr>
        <p:blipFill>
          <a:blip r:embed="rId3">
            <a:extLst/>
          </a:blip>
          <a:srcRect l="54803" t="78859" r="28110" b="0"/>
          <a:stretch>
            <a:fillRect/>
          </a:stretch>
        </p:blipFill>
        <p:spPr>
          <a:xfrm flipH="1">
            <a:off x="21325563" y="597120"/>
            <a:ext cx="512269" cy="633909"/>
          </a:xfrm>
          <a:prstGeom prst="rect">
            <a:avLst/>
          </a:prstGeom>
          <a:ln w="12700">
            <a:miter lim="400000"/>
          </a:ln>
        </p:spPr>
      </p:pic>
      <p:pic>
        <p:nvPicPr>
          <p:cNvPr id="550" name="unnamed.png" descr="unnamed.png"/>
          <p:cNvPicPr>
            <a:picLocks noChangeAspect="1"/>
          </p:cNvPicPr>
          <p:nvPr/>
        </p:nvPicPr>
        <p:blipFill>
          <a:blip r:embed="rId3">
            <a:extLst/>
          </a:blip>
          <a:srcRect l="54803" t="78859" r="28110" b="0"/>
          <a:stretch>
            <a:fillRect/>
          </a:stretch>
        </p:blipFill>
        <p:spPr>
          <a:xfrm flipH="1" rot="10800000">
            <a:off x="18888565" y="777583"/>
            <a:ext cx="512269" cy="633909"/>
          </a:xfrm>
          <a:prstGeom prst="rect">
            <a:avLst/>
          </a:prstGeom>
          <a:ln w="12700">
            <a:miter lim="400000"/>
          </a:ln>
        </p:spPr>
      </p:pic>
      <p:pic>
        <p:nvPicPr>
          <p:cNvPr id="551" name="unnamed.png" descr="unnamed.png"/>
          <p:cNvPicPr>
            <a:picLocks noChangeAspect="1"/>
          </p:cNvPicPr>
          <p:nvPr/>
        </p:nvPicPr>
        <p:blipFill>
          <a:blip r:embed="rId3">
            <a:extLst/>
          </a:blip>
          <a:srcRect l="54803" t="78859" r="28110" b="0"/>
          <a:stretch>
            <a:fillRect/>
          </a:stretch>
        </p:blipFill>
        <p:spPr>
          <a:xfrm flipH="1" rot="10800000">
            <a:off x="18576467" y="777583"/>
            <a:ext cx="512269" cy="633909"/>
          </a:xfrm>
          <a:prstGeom prst="rect">
            <a:avLst/>
          </a:prstGeom>
          <a:ln w="12700">
            <a:miter lim="400000"/>
          </a:ln>
        </p:spPr>
      </p:pic>
      <p:pic>
        <p:nvPicPr>
          <p:cNvPr id="552" name="unnamed.png" descr="unnamed.png"/>
          <p:cNvPicPr>
            <a:picLocks noChangeAspect="1"/>
          </p:cNvPicPr>
          <p:nvPr/>
        </p:nvPicPr>
        <p:blipFill>
          <a:blip r:embed="rId3">
            <a:extLst/>
          </a:blip>
          <a:srcRect l="54803" t="78859" r="28110" b="0"/>
          <a:stretch>
            <a:fillRect/>
          </a:stretch>
        </p:blipFill>
        <p:spPr>
          <a:xfrm flipH="1" rot="10800000">
            <a:off x="19770327" y="742123"/>
            <a:ext cx="512269" cy="633909"/>
          </a:xfrm>
          <a:prstGeom prst="rect">
            <a:avLst/>
          </a:prstGeom>
          <a:ln w="12700">
            <a:miter lim="400000"/>
          </a:ln>
        </p:spPr>
      </p:pic>
      <p:pic>
        <p:nvPicPr>
          <p:cNvPr id="553" name="unnamed.png" descr="unnamed.png"/>
          <p:cNvPicPr>
            <a:picLocks noChangeAspect="1"/>
          </p:cNvPicPr>
          <p:nvPr/>
        </p:nvPicPr>
        <p:blipFill>
          <a:blip r:embed="rId3">
            <a:extLst/>
          </a:blip>
          <a:srcRect l="54803" t="78859" r="28110" b="0"/>
          <a:stretch>
            <a:fillRect/>
          </a:stretch>
        </p:blipFill>
        <p:spPr>
          <a:xfrm flipH="1" rot="10800000">
            <a:off x="20381211" y="882983"/>
            <a:ext cx="512269" cy="633910"/>
          </a:xfrm>
          <a:prstGeom prst="rect">
            <a:avLst/>
          </a:prstGeom>
          <a:ln w="12700">
            <a:miter lim="400000"/>
          </a:ln>
        </p:spPr>
      </p:pic>
      <p:pic>
        <p:nvPicPr>
          <p:cNvPr id="554" name="unnamed.png" descr="unnamed.png"/>
          <p:cNvPicPr>
            <a:picLocks noChangeAspect="1"/>
          </p:cNvPicPr>
          <p:nvPr/>
        </p:nvPicPr>
        <p:blipFill>
          <a:blip r:embed="rId3">
            <a:extLst/>
          </a:blip>
          <a:srcRect l="54803" t="78859" r="28110" b="0"/>
          <a:stretch>
            <a:fillRect/>
          </a:stretch>
        </p:blipFill>
        <p:spPr>
          <a:xfrm flipH="1" rot="10800000">
            <a:off x="21636652" y="375406"/>
            <a:ext cx="512269" cy="633909"/>
          </a:xfrm>
          <a:prstGeom prst="rect">
            <a:avLst/>
          </a:prstGeom>
          <a:ln w="12700">
            <a:miter lim="400000"/>
          </a:ln>
        </p:spPr>
      </p:pic>
      <p:pic>
        <p:nvPicPr>
          <p:cNvPr id="555" name="unnamed.png" descr="unnamed.png"/>
          <p:cNvPicPr>
            <a:picLocks noChangeAspect="1"/>
          </p:cNvPicPr>
          <p:nvPr/>
        </p:nvPicPr>
        <p:blipFill>
          <a:blip r:embed="rId3">
            <a:extLst/>
          </a:blip>
          <a:srcRect l="54803" t="78859" r="28110" b="0"/>
          <a:stretch>
            <a:fillRect/>
          </a:stretch>
        </p:blipFill>
        <p:spPr>
          <a:xfrm flipH="1" rot="10800000">
            <a:off x="20977185" y="777583"/>
            <a:ext cx="512269" cy="633909"/>
          </a:xfrm>
          <a:prstGeom prst="rect">
            <a:avLst/>
          </a:prstGeom>
          <a:ln w="12700">
            <a:miter lim="400000"/>
          </a:ln>
        </p:spPr>
      </p:pic>
      <p:pic>
        <p:nvPicPr>
          <p:cNvPr id="556" name="unnamed.png" descr="unnamed.png"/>
          <p:cNvPicPr>
            <a:picLocks noChangeAspect="1"/>
          </p:cNvPicPr>
          <p:nvPr/>
        </p:nvPicPr>
        <p:blipFill>
          <a:blip r:embed="rId3">
            <a:extLst/>
          </a:blip>
          <a:srcRect l="54803" t="78859" r="28110" b="0"/>
          <a:stretch>
            <a:fillRect/>
          </a:stretch>
        </p:blipFill>
        <p:spPr>
          <a:xfrm rot="10800000">
            <a:off x="20522365" y="302771"/>
            <a:ext cx="512269" cy="633910"/>
          </a:xfrm>
          <a:prstGeom prst="rect">
            <a:avLst/>
          </a:prstGeom>
          <a:ln w="12700">
            <a:miter lim="400000"/>
          </a:ln>
        </p:spPr>
      </p:pic>
      <p:pic>
        <p:nvPicPr>
          <p:cNvPr id="557" name="unnamed.png" descr="unnamed.png"/>
          <p:cNvPicPr>
            <a:picLocks noChangeAspect="1"/>
          </p:cNvPicPr>
          <p:nvPr/>
        </p:nvPicPr>
        <p:blipFill>
          <a:blip r:embed="rId3">
            <a:extLst/>
          </a:blip>
          <a:srcRect l="54803" t="78859" r="28110" b="0"/>
          <a:stretch>
            <a:fillRect/>
          </a:stretch>
        </p:blipFill>
        <p:spPr>
          <a:xfrm rot="10800000">
            <a:off x="18152150" y="1316068"/>
            <a:ext cx="512269" cy="633910"/>
          </a:xfrm>
          <a:prstGeom prst="rect">
            <a:avLst/>
          </a:prstGeom>
          <a:ln w="12700">
            <a:miter lim="400000"/>
          </a:ln>
        </p:spPr>
      </p:pic>
      <p:pic>
        <p:nvPicPr>
          <p:cNvPr id="558" name="unnamed.png" descr="unnamed.png"/>
          <p:cNvPicPr>
            <a:picLocks noChangeAspect="1"/>
          </p:cNvPicPr>
          <p:nvPr/>
        </p:nvPicPr>
        <p:blipFill>
          <a:blip r:embed="rId3">
            <a:extLst/>
          </a:blip>
          <a:srcRect l="54803" t="78859" r="28110" b="0"/>
          <a:stretch>
            <a:fillRect/>
          </a:stretch>
        </p:blipFill>
        <p:spPr>
          <a:xfrm rot="10800000">
            <a:off x="21751030" y="742123"/>
            <a:ext cx="512269" cy="633909"/>
          </a:xfrm>
          <a:prstGeom prst="rect">
            <a:avLst/>
          </a:prstGeom>
          <a:ln w="12700">
            <a:miter lim="400000"/>
          </a:ln>
        </p:spPr>
      </p:pic>
      <p:pic>
        <p:nvPicPr>
          <p:cNvPr id="559" name="unnamed.png" descr="unnamed.png"/>
          <p:cNvPicPr>
            <a:picLocks noChangeAspect="1"/>
          </p:cNvPicPr>
          <p:nvPr/>
        </p:nvPicPr>
        <p:blipFill>
          <a:blip r:embed="rId3">
            <a:extLst/>
          </a:blip>
          <a:srcRect l="54803" t="78859" r="28110" b="0"/>
          <a:stretch>
            <a:fillRect/>
          </a:stretch>
        </p:blipFill>
        <p:spPr>
          <a:xfrm rot="10800000">
            <a:off x="21182716" y="81553"/>
            <a:ext cx="512269" cy="633909"/>
          </a:xfrm>
          <a:prstGeom prst="rect">
            <a:avLst/>
          </a:prstGeom>
          <a:ln w="12700">
            <a:miter lim="400000"/>
          </a:ln>
        </p:spPr>
      </p:pic>
      <p:pic>
        <p:nvPicPr>
          <p:cNvPr id="560" name="unnamed.png" descr="unnamed.png"/>
          <p:cNvPicPr>
            <a:picLocks noChangeAspect="1"/>
          </p:cNvPicPr>
          <p:nvPr/>
        </p:nvPicPr>
        <p:blipFill>
          <a:blip r:embed="rId3">
            <a:extLst/>
          </a:blip>
          <a:srcRect l="54803" t="78859" r="28110" b="0"/>
          <a:stretch>
            <a:fillRect/>
          </a:stretch>
        </p:blipFill>
        <p:spPr>
          <a:xfrm rot="10800000">
            <a:off x="21793199" y="195853"/>
            <a:ext cx="512269" cy="633909"/>
          </a:xfrm>
          <a:prstGeom prst="rect">
            <a:avLst/>
          </a:prstGeom>
          <a:ln w="12700">
            <a:miter lim="400000"/>
          </a:ln>
        </p:spPr>
      </p:pic>
      <p:pic>
        <p:nvPicPr>
          <p:cNvPr id="561" name="unnamed.png" descr="unnamed.png"/>
          <p:cNvPicPr>
            <a:picLocks noChangeAspect="1"/>
          </p:cNvPicPr>
          <p:nvPr/>
        </p:nvPicPr>
        <p:blipFill>
          <a:blip r:embed="rId3">
            <a:extLst/>
          </a:blip>
          <a:srcRect l="54803" t="78859" r="28110" b="0"/>
          <a:stretch>
            <a:fillRect/>
          </a:stretch>
        </p:blipFill>
        <p:spPr>
          <a:xfrm>
            <a:off x="22123349" y="777681"/>
            <a:ext cx="512269" cy="633909"/>
          </a:xfrm>
          <a:prstGeom prst="rect">
            <a:avLst/>
          </a:prstGeom>
          <a:ln w="12700">
            <a:miter lim="400000"/>
          </a:ln>
        </p:spPr>
      </p:pic>
      <p:pic>
        <p:nvPicPr>
          <p:cNvPr id="562" name="unnamed.png" descr="unnamed.png"/>
          <p:cNvPicPr>
            <a:picLocks noChangeAspect="1"/>
          </p:cNvPicPr>
          <p:nvPr/>
        </p:nvPicPr>
        <p:blipFill>
          <a:blip r:embed="rId3">
            <a:extLst/>
          </a:blip>
          <a:srcRect l="54803" t="78859" r="28110" b="0"/>
          <a:stretch>
            <a:fillRect/>
          </a:stretch>
        </p:blipFill>
        <p:spPr>
          <a:xfrm flipH="1" rot="10800000">
            <a:off x="18224604" y="557641"/>
            <a:ext cx="512269" cy="633909"/>
          </a:xfrm>
          <a:prstGeom prst="rect">
            <a:avLst/>
          </a:prstGeom>
          <a:ln w="12700">
            <a:miter lim="400000"/>
          </a:ln>
        </p:spPr>
      </p:pic>
      <p:pic>
        <p:nvPicPr>
          <p:cNvPr id="563" name="unnamed.png" descr="unnamed.png"/>
          <p:cNvPicPr>
            <a:picLocks noChangeAspect="1"/>
          </p:cNvPicPr>
          <p:nvPr/>
        </p:nvPicPr>
        <p:blipFill>
          <a:blip r:embed="rId3">
            <a:extLst/>
          </a:blip>
          <a:srcRect l="54803" t="78859" r="28110" b="0"/>
          <a:stretch>
            <a:fillRect/>
          </a:stretch>
        </p:blipFill>
        <p:spPr>
          <a:xfrm flipH="1">
            <a:off x="17914255" y="777681"/>
            <a:ext cx="512269" cy="633909"/>
          </a:xfrm>
          <a:prstGeom prst="rect">
            <a:avLst/>
          </a:prstGeom>
          <a:ln w="12700">
            <a:miter lim="400000"/>
          </a:ln>
        </p:spPr>
      </p:pic>
      <p:pic>
        <p:nvPicPr>
          <p:cNvPr id="564" name="unnamed.png" descr="unnamed.png"/>
          <p:cNvPicPr>
            <a:picLocks noChangeAspect="1"/>
          </p:cNvPicPr>
          <p:nvPr/>
        </p:nvPicPr>
        <p:blipFill>
          <a:blip r:embed="rId3">
            <a:extLst/>
          </a:blip>
          <a:srcRect l="54803" t="78859" r="28110" b="0"/>
          <a:stretch>
            <a:fillRect/>
          </a:stretch>
        </p:blipFill>
        <p:spPr>
          <a:xfrm flipH="1">
            <a:off x="17631277" y="1345158"/>
            <a:ext cx="512269" cy="633909"/>
          </a:xfrm>
          <a:prstGeom prst="rect">
            <a:avLst/>
          </a:prstGeom>
          <a:ln w="12700">
            <a:miter lim="400000"/>
          </a:ln>
        </p:spPr>
      </p:pic>
      <p:pic>
        <p:nvPicPr>
          <p:cNvPr id="565" name="unnamed.png" descr="unnamed.png"/>
          <p:cNvPicPr>
            <a:picLocks noChangeAspect="1"/>
          </p:cNvPicPr>
          <p:nvPr/>
        </p:nvPicPr>
        <p:blipFill>
          <a:blip r:embed="rId3">
            <a:extLst/>
          </a:blip>
          <a:srcRect l="54803" t="78859" r="28110" b="0"/>
          <a:stretch>
            <a:fillRect/>
          </a:stretch>
        </p:blipFill>
        <p:spPr>
          <a:xfrm flipH="1">
            <a:off x="17631277" y="375504"/>
            <a:ext cx="512269" cy="633909"/>
          </a:xfrm>
          <a:prstGeom prst="rect">
            <a:avLst/>
          </a:prstGeom>
          <a:ln w="12700">
            <a:miter lim="400000"/>
          </a:ln>
        </p:spPr>
      </p:pic>
      <p:pic>
        <p:nvPicPr>
          <p:cNvPr id="566" name="unnamed.png" descr="unnamed.png"/>
          <p:cNvPicPr>
            <a:picLocks noChangeAspect="1"/>
          </p:cNvPicPr>
          <p:nvPr/>
        </p:nvPicPr>
        <p:blipFill>
          <a:blip r:embed="rId3">
            <a:extLst/>
          </a:blip>
          <a:srcRect l="54803" t="78859" r="28110" b="0"/>
          <a:stretch>
            <a:fillRect/>
          </a:stretch>
        </p:blipFill>
        <p:spPr>
          <a:xfrm flipH="1">
            <a:off x="17264217" y="375504"/>
            <a:ext cx="512269" cy="633909"/>
          </a:xfrm>
          <a:prstGeom prst="rect">
            <a:avLst/>
          </a:prstGeom>
          <a:ln w="12700">
            <a:miter lim="400000"/>
          </a:ln>
        </p:spPr>
      </p:pic>
      <p:pic>
        <p:nvPicPr>
          <p:cNvPr id="567" name="unnamed.png" descr="unnamed.png"/>
          <p:cNvPicPr>
            <a:picLocks noChangeAspect="1"/>
          </p:cNvPicPr>
          <p:nvPr/>
        </p:nvPicPr>
        <p:blipFill>
          <a:blip r:embed="rId3">
            <a:extLst/>
          </a:blip>
          <a:srcRect l="54803" t="78859" r="28110" b="0"/>
          <a:stretch>
            <a:fillRect/>
          </a:stretch>
        </p:blipFill>
        <p:spPr>
          <a:xfrm>
            <a:off x="19074436" y="1343277"/>
            <a:ext cx="512269" cy="633910"/>
          </a:xfrm>
          <a:prstGeom prst="rect">
            <a:avLst/>
          </a:prstGeom>
          <a:ln w="12700">
            <a:miter lim="400000"/>
          </a:ln>
        </p:spPr>
      </p:pic>
      <p:pic>
        <p:nvPicPr>
          <p:cNvPr id="568" name="unnamed.png" descr="unnamed.png"/>
          <p:cNvPicPr>
            <a:picLocks noChangeAspect="1"/>
          </p:cNvPicPr>
          <p:nvPr/>
        </p:nvPicPr>
        <p:blipFill>
          <a:blip r:embed="rId3">
            <a:extLst/>
          </a:blip>
          <a:srcRect l="54803" t="78859" r="28110" b="0"/>
          <a:stretch>
            <a:fillRect/>
          </a:stretch>
        </p:blipFill>
        <p:spPr>
          <a:xfrm>
            <a:off x="20001536" y="1470277"/>
            <a:ext cx="512269" cy="633910"/>
          </a:xfrm>
          <a:prstGeom prst="rect">
            <a:avLst/>
          </a:prstGeom>
          <a:ln w="12700">
            <a:miter lim="400000"/>
          </a:ln>
        </p:spPr>
      </p:pic>
      <p:pic>
        <p:nvPicPr>
          <p:cNvPr id="569" name="unnamed.png" descr="unnamed.png"/>
          <p:cNvPicPr>
            <a:picLocks noChangeAspect="1"/>
          </p:cNvPicPr>
          <p:nvPr/>
        </p:nvPicPr>
        <p:blipFill>
          <a:blip r:embed="rId3">
            <a:extLst/>
          </a:blip>
          <a:srcRect l="54803" t="78859" r="28110" b="0"/>
          <a:stretch>
            <a:fillRect/>
          </a:stretch>
        </p:blipFill>
        <p:spPr>
          <a:xfrm>
            <a:off x="20736528" y="1470277"/>
            <a:ext cx="512268" cy="633910"/>
          </a:xfrm>
          <a:prstGeom prst="rect">
            <a:avLst/>
          </a:prstGeom>
          <a:ln w="12700">
            <a:miter lim="400000"/>
          </a:ln>
        </p:spPr>
      </p:pic>
      <p:pic>
        <p:nvPicPr>
          <p:cNvPr id="570" name="unnamed.png" descr="unnamed.png"/>
          <p:cNvPicPr>
            <a:picLocks noChangeAspect="1"/>
          </p:cNvPicPr>
          <p:nvPr/>
        </p:nvPicPr>
        <p:blipFill>
          <a:blip r:embed="rId3">
            <a:extLst/>
          </a:blip>
          <a:srcRect l="54803" t="78859" r="28110" b="0"/>
          <a:stretch>
            <a:fillRect/>
          </a:stretch>
        </p:blipFill>
        <p:spPr>
          <a:xfrm>
            <a:off x="21284236" y="1394077"/>
            <a:ext cx="512269" cy="633910"/>
          </a:xfrm>
          <a:prstGeom prst="rect">
            <a:avLst/>
          </a:prstGeom>
          <a:ln w="12700">
            <a:miter lim="400000"/>
          </a:ln>
        </p:spPr>
      </p:pic>
      <p:pic>
        <p:nvPicPr>
          <p:cNvPr id="571" name="unnamed.png" descr="unnamed.png"/>
          <p:cNvPicPr>
            <a:picLocks noChangeAspect="1"/>
          </p:cNvPicPr>
          <p:nvPr/>
        </p:nvPicPr>
        <p:blipFill>
          <a:blip r:embed="rId3">
            <a:extLst/>
          </a:blip>
          <a:srcRect l="54803" t="78859" r="28110" b="0"/>
          <a:stretch>
            <a:fillRect/>
          </a:stretch>
        </p:blipFill>
        <p:spPr>
          <a:xfrm>
            <a:off x="21893836" y="1394077"/>
            <a:ext cx="512269" cy="633910"/>
          </a:xfrm>
          <a:prstGeom prst="rect">
            <a:avLst/>
          </a:prstGeom>
          <a:ln w="12700">
            <a:miter lim="400000"/>
          </a:ln>
        </p:spPr>
      </p:pic>
      <p:pic>
        <p:nvPicPr>
          <p:cNvPr id="572" name="unnamed.png" descr="unnamed.png"/>
          <p:cNvPicPr>
            <a:picLocks noChangeAspect="1"/>
          </p:cNvPicPr>
          <p:nvPr/>
        </p:nvPicPr>
        <p:blipFill>
          <a:blip r:embed="rId3">
            <a:extLst/>
          </a:blip>
          <a:srcRect l="54803" t="78859" r="28110" b="0"/>
          <a:stretch>
            <a:fillRect/>
          </a:stretch>
        </p:blipFill>
        <p:spPr>
          <a:xfrm>
            <a:off x="21512787" y="232286"/>
            <a:ext cx="512269" cy="633909"/>
          </a:xfrm>
          <a:prstGeom prst="rect">
            <a:avLst/>
          </a:prstGeom>
          <a:ln w="12700">
            <a:miter lim="400000"/>
          </a:ln>
        </p:spPr>
      </p:pic>
      <p:pic>
        <p:nvPicPr>
          <p:cNvPr id="573" name="unnamed.png" descr="unnamed.png"/>
          <p:cNvPicPr>
            <a:picLocks noChangeAspect="1"/>
          </p:cNvPicPr>
          <p:nvPr/>
        </p:nvPicPr>
        <p:blipFill>
          <a:blip r:embed="rId3">
            <a:extLst/>
          </a:blip>
          <a:srcRect l="54803" t="78859" r="28110" b="0"/>
          <a:stretch>
            <a:fillRect/>
          </a:stretch>
        </p:blipFill>
        <p:spPr>
          <a:xfrm flipH="1">
            <a:off x="20395237" y="1394077"/>
            <a:ext cx="512269" cy="633910"/>
          </a:xfrm>
          <a:prstGeom prst="rect">
            <a:avLst/>
          </a:prstGeom>
          <a:ln w="12700">
            <a:miter lim="400000"/>
          </a:ln>
        </p:spPr>
      </p:pic>
      <p:pic>
        <p:nvPicPr>
          <p:cNvPr id="574" name="unnamed.png" descr="unnamed.png"/>
          <p:cNvPicPr>
            <a:picLocks noChangeAspect="1"/>
          </p:cNvPicPr>
          <p:nvPr/>
        </p:nvPicPr>
        <p:blipFill>
          <a:blip r:embed="rId3">
            <a:extLst/>
          </a:blip>
          <a:srcRect l="54803" t="78859" r="28110" b="0"/>
          <a:stretch>
            <a:fillRect/>
          </a:stretch>
        </p:blipFill>
        <p:spPr>
          <a:xfrm flipH="1">
            <a:off x="21359541" y="591528"/>
            <a:ext cx="512269" cy="633909"/>
          </a:xfrm>
          <a:prstGeom prst="rect">
            <a:avLst/>
          </a:prstGeom>
          <a:ln w="12700">
            <a:miter lim="400000"/>
          </a:ln>
        </p:spPr>
      </p:pic>
      <p:pic>
        <p:nvPicPr>
          <p:cNvPr id="575" name="unnamed.png" descr="unnamed.png"/>
          <p:cNvPicPr>
            <a:picLocks noChangeAspect="1"/>
          </p:cNvPicPr>
          <p:nvPr/>
        </p:nvPicPr>
        <p:blipFill>
          <a:blip r:embed="rId3">
            <a:extLst/>
          </a:blip>
          <a:srcRect l="54803" t="78859" r="28110" b="0"/>
          <a:stretch>
            <a:fillRect/>
          </a:stretch>
        </p:blipFill>
        <p:spPr>
          <a:xfrm flipH="1">
            <a:off x="20575040" y="1033717"/>
            <a:ext cx="512269" cy="633909"/>
          </a:xfrm>
          <a:prstGeom prst="rect">
            <a:avLst/>
          </a:prstGeom>
          <a:ln w="12700">
            <a:miter lim="400000"/>
          </a:ln>
        </p:spPr>
      </p:pic>
      <p:pic>
        <p:nvPicPr>
          <p:cNvPr id="576" name="unnamed.png" descr="unnamed.png"/>
          <p:cNvPicPr>
            <a:picLocks noChangeAspect="1"/>
          </p:cNvPicPr>
          <p:nvPr/>
        </p:nvPicPr>
        <p:blipFill>
          <a:blip r:embed="rId3">
            <a:extLst/>
          </a:blip>
          <a:srcRect l="54803" t="78859" r="28110" b="0"/>
          <a:stretch>
            <a:fillRect/>
          </a:stretch>
        </p:blipFill>
        <p:spPr>
          <a:xfrm flipH="1">
            <a:off x="21615723" y="1033717"/>
            <a:ext cx="512269" cy="633909"/>
          </a:xfrm>
          <a:prstGeom prst="rect">
            <a:avLst/>
          </a:prstGeom>
          <a:ln w="12700">
            <a:miter lim="400000"/>
          </a:ln>
        </p:spPr>
      </p:pic>
      <p:pic>
        <p:nvPicPr>
          <p:cNvPr id="577" name="unnamed.png" descr="unnamed.png"/>
          <p:cNvPicPr>
            <a:picLocks noChangeAspect="1"/>
          </p:cNvPicPr>
          <p:nvPr/>
        </p:nvPicPr>
        <p:blipFill>
          <a:blip r:embed="rId3">
            <a:extLst/>
          </a:blip>
          <a:srcRect l="54803" t="78859" r="28110" b="0"/>
          <a:stretch>
            <a:fillRect/>
          </a:stretch>
        </p:blipFill>
        <p:spPr>
          <a:xfrm flipH="1">
            <a:off x="22880322" y="232286"/>
            <a:ext cx="512269" cy="633909"/>
          </a:xfrm>
          <a:prstGeom prst="rect">
            <a:avLst/>
          </a:prstGeom>
          <a:ln w="12700">
            <a:miter lim="400000"/>
          </a:ln>
        </p:spPr>
      </p:pic>
      <p:pic>
        <p:nvPicPr>
          <p:cNvPr id="578" name="unnamed.png" descr="unnamed.png"/>
          <p:cNvPicPr>
            <a:picLocks noChangeAspect="1"/>
          </p:cNvPicPr>
          <p:nvPr/>
        </p:nvPicPr>
        <p:blipFill>
          <a:blip r:embed="rId3">
            <a:extLst/>
          </a:blip>
          <a:srcRect l="54803" t="78859" r="28110" b="0"/>
          <a:stretch>
            <a:fillRect/>
          </a:stretch>
        </p:blipFill>
        <p:spPr>
          <a:xfrm flipH="1">
            <a:off x="21870692" y="928316"/>
            <a:ext cx="512269" cy="633909"/>
          </a:xfrm>
          <a:prstGeom prst="rect">
            <a:avLst/>
          </a:prstGeom>
          <a:ln w="12700">
            <a:miter lim="400000"/>
          </a:ln>
        </p:spPr>
      </p:pic>
      <p:pic>
        <p:nvPicPr>
          <p:cNvPr id="579" name="unnamed.png" descr="unnamed.png"/>
          <p:cNvPicPr>
            <a:picLocks noChangeAspect="1"/>
          </p:cNvPicPr>
          <p:nvPr/>
        </p:nvPicPr>
        <p:blipFill>
          <a:blip r:embed="rId3">
            <a:extLst/>
          </a:blip>
          <a:srcRect l="54803" t="78859" r="28110" b="0"/>
          <a:stretch>
            <a:fillRect/>
          </a:stretch>
        </p:blipFill>
        <p:spPr>
          <a:xfrm flipH="1">
            <a:off x="22198762" y="1332211"/>
            <a:ext cx="512269" cy="633909"/>
          </a:xfrm>
          <a:prstGeom prst="rect">
            <a:avLst/>
          </a:prstGeom>
          <a:ln w="12700">
            <a:miter lim="400000"/>
          </a:ln>
        </p:spPr>
      </p:pic>
      <p:pic>
        <p:nvPicPr>
          <p:cNvPr id="580" name="unnamed.png" descr="unnamed.png"/>
          <p:cNvPicPr>
            <a:picLocks noChangeAspect="1"/>
          </p:cNvPicPr>
          <p:nvPr/>
        </p:nvPicPr>
        <p:blipFill>
          <a:blip r:embed="rId3">
            <a:extLst/>
          </a:blip>
          <a:srcRect l="54803" t="78859" r="28110" b="0"/>
          <a:stretch>
            <a:fillRect/>
          </a:stretch>
        </p:blipFill>
        <p:spPr>
          <a:xfrm flipH="1" rot="10800000">
            <a:off x="19201436" y="1343277"/>
            <a:ext cx="512269" cy="633910"/>
          </a:xfrm>
          <a:prstGeom prst="rect">
            <a:avLst/>
          </a:prstGeom>
          <a:ln w="12700">
            <a:miter lim="400000"/>
          </a:ln>
        </p:spPr>
      </p:pic>
      <p:pic>
        <p:nvPicPr>
          <p:cNvPr id="581" name="unnamed.png" descr="unnamed.png"/>
          <p:cNvPicPr>
            <a:picLocks noChangeAspect="1"/>
          </p:cNvPicPr>
          <p:nvPr/>
        </p:nvPicPr>
        <p:blipFill>
          <a:blip r:embed="rId3">
            <a:extLst/>
          </a:blip>
          <a:srcRect l="54803" t="78859" r="28110" b="0"/>
          <a:stretch>
            <a:fillRect/>
          </a:stretch>
        </p:blipFill>
        <p:spPr>
          <a:xfrm flipH="1" rot="10800000">
            <a:off x="19825820" y="1413245"/>
            <a:ext cx="512269" cy="633909"/>
          </a:xfrm>
          <a:prstGeom prst="rect">
            <a:avLst/>
          </a:prstGeom>
          <a:ln w="12700">
            <a:miter lim="400000"/>
          </a:ln>
        </p:spPr>
      </p:pic>
      <p:pic>
        <p:nvPicPr>
          <p:cNvPr id="582" name="unnamed.png" descr="unnamed.png"/>
          <p:cNvPicPr>
            <a:picLocks noChangeAspect="1"/>
          </p:cNvPicPr>
          <p:nvPr/>
        </p:nvPicPr>
        <p:blipFill>
          <a:blip r:embed="rId3">
            <a:extLst/>
          </a:blip>
          <a:srcRect l="54803" t="78859" r="28110" b="0"/>
          <a:stretch>
            <a:fillRect/>
          </a:stretch>
        </p:blipFill>
        <p:spPr>
          <a:xfrm flipH="1" rot="10800000">
            <a:off x="19538304" y="232189"/>
            <a:ext cx="512269" cy="633909"/>
          </a:xfrm>
          <a:prstGeom prst="rect">
            <a:avLst/>
          </a:prstGeom>
          <a:ln w="12700">
            <a:miter lim="400000"/>
          </a:ln>
        </p:spPr>
      </p:pic>
      <p:pic>
        <p:nvPicPr>
          <p:cNvPr id="583" name="unnamed.png" descr="unnamed.png"/>
          <p:cNvPicPr>
            <a:picLocks noChangeAspect="1"/>
          </p:cNvPicPr>
          <p:nvPr/>
        </p:nvPicPr>
        <p:blipFill>
          <a:blip r:embed="rId3">
            <a:extLst/>
          </a:blip>
          <a:srcRect l="54803" t="78859" r="28110" b="0"/>
          <a:stretch>
            <a:fillRect/>
          </a:stretch>
        </p:blipFill>
        <p:spPr>
          <a:xfrm flipH="1" rot="10800000">
            <a:off x="22303656" y="232189"/>
            <a:ext cx="512269" cy="633909"/>
          </a:xfrm>
          <a:prstGeom prst="rect">
            <a:avLst/>
          </a:prstGeom>
          <a:ln w="12700">
            <a:miter lim="400000"/>
          </a:ln>
        </p:spPr>
      </p:pic>
      <p:pic>
        <p:nvPicPr>
          <p:cNvPr id="584" name="unnamed.png" descr="unnamed.png"/>
          <p:cNvPicPr>
            <a:picLocks noChangeAspect="1"/>
          </p:cNvPicPr>
          <p:nvPr/>
        </p:nvPicPr>
        <p:blipFill>
          <a:blip r:embed="rId3">
            <a:extLst/>
          </a:blip>
          <a:srcRect l="54803" t="78859" r="28110" b="0"/>
          <a:stretch>
            <a:fillRect/>
          </a:stretch>
        </p:blipFill>
        <p:spPr>
          <a:xfrm flipH="1" rot="10800000">
            <a:off x="22985937" y="708277"/>
            <a:ext cx="512269" cy="633910"/>
          </a:xfrm>
          <a:prstGeom prst="rect">
            <a:avLst/>
          </a:prstGeom>
          <a:ln w="12700">
            <a:miter lim="400000"/>
          </a:ln>
        </p:spPr>
      </p:pic>
      <p:pic>
        <p:nvPicPr>
          <p:cNvPr id="585" name="unnamed.png" descr="unnamed.png"/>
          <p:cNvPicPr>
            <a:picLocks noChangeAspect="1"/>
          </p:cNvPicPr>
          <p:nvPr/>
        </p:nvPicPr>
        <p:blipFill>
          <a:blip r:embed="rId3">
            <a:extLst/>
          </a:blip>
          <a:srcRect l="54803" t="78859" r="28110" b="0"/>
          <a:stretch>
            <a:fillRect/>
          </a:stretch>
        </p:blipFill>
        <p:spPr>
          <a:xfrm flipH="1" rot="10800000">
            <a:off x="22909934" y="1343180"/>
            <a:ext cx="512269" cy="633910"/>
          </a:xfrm>
          <a:prstGeom prst="rect">
            <a:avLst/>
          </a:prstGeom>
          <a:ln w="12700">
            <a:miter lim="400000"/>
          </a:ln>
        </p:spPr>
      </p:pic>
      <p:pic>
        <p:nvPicPr>
          <p:cNvPr id="586" name="unnamed.png" descr="unnamed.png"/>
          <p:cNvPicPr>
            <a:picLocks noChangeAspect="1"/>
          </p:cNvPicPr>
          <p:nvPr/>
        </p:nvPicPr>
        <p:blipFill>
          <a:blip r:embed="rId3">
            <a:extLst/>
          </a:blip>
          <a:srcRect l="54803" t="78859" r="28110" b="0"/>
          <a:stretch>
            <a:fillRect/>
          </a:stretch>
        </p:blipFill>
        <p:spPr>
          <a:xfrm rot="10800000">
            <a:off x="21487499" y="1332112"/>
            <a:ext cx="512269" cy="633909"/>
          </a:xfrm>
          <a:prstGeom prst="rect">
            <a:avLst/>
          </a:prstGeom>
          <a:ln w="12700">
            <a:miter lim="400000"/>
          </a:ln>
        </p:spPr>
      </p:pic>
      <p:pic>
        <p:nvPicPr>
          <p:cNvPr id="587" name="unnamed.png" descr="unnamed.png"/>
          <p:cNvPicPr>
            <a:picLocks noChangeAspect="1"/>
          </p:cNvPicPr>
          <p:nvPr/>
        </p:nvPicPr>
        <p:blipFill>
          <a:blip r:embed="rId3">
            <a:extLst/>
          </a:blip>
          <a:srcRect l="54803" t="78859" r="28110" b="0"/>
          <a:stretch>
            <a:fillRect/>
          </a:stretch>
        </p:blipFill>
        <p:spPr>
          <a:xfrm rot="10800000">
            <a:off x="18767020" y="1413245"/>
            <a:ext cx="512269" cy="633909"/>
          </a:xfrm>
          <a:prstGeom prst="rect">
            <a:avLst/>
          </a:prstGeom>
          <a:ln w="12700">
            <a:miter lim="400000"/>
          </a:ln>
        </p:spPr>
      </p:pic>
      <p:pic>
        <p:nvPicPr>
          <p:cNvPr id="588" name="unnamed.png" descr="unnamed.png"/>
          <p:cNvPicPr>
            <a:picLocks noChangeAspect="1"/>
          </p:cNvPicPr>
          <p:nvPr/>
        </p:nvPicPr>
        <p:blipFill>
          <a:blip r:embed="rId3">
            <a:extLst/>
          </a:blip>
          <a:srcRect l="54803" t="78859" r="28110" b="0"/>
          <a:stretch>
            <a:fillRect/>
          </a:stretch>
        </p:blipFill>
        <p:spPr>
          <a:xfrm rot="10800000">
            <a:off x="22481250" y="708277"/>
            <a:ext cx="512269" cy="633910"/>
          </a:xfrm>
          <a:prstGeom prst="rect">
            <a:avLst/>
          </a:prstGeom>
          <a:ln w="12700">
            <a:miter lim="400000"/>
          </a:ln>
        </p:spPr>
      </p:pic>
      <p:pic>
        <p:nvPicPr>
          <p:cNvPr id="589" name="unnamed.png" descr="unnamed.png"/>
          <p:cNvPicPr>
            <a:picLocks noChangeAspect="1"/>
          </p:cNvPicPr>
          <p:nvPr/>
        </p:nvPicPr>
        <p:blipFill>
          <a:blip r:embed="rId3">
            <a:extLst/>
          </a:blip>
          <a:srcRect l="54803" t="78859" r="28110" b="0"/>
          <a:stretch>
            <a:fillRect/>
          </a:stretch>
        </p:blipFill>
        <p:spPr>
          <a:xfrm rot="10800000">
            <a:off x="21777304" y="453407"/>
            <a:ext cx="512269" cy="633909"/>
          </a:xfrm>
          <a:prstGeom prst="rect">
            <a:avLst/>
          </a:prstGeom>
          <a:ln w="12700">
            <a:miter lim="400000"/>
          </a:ln>
        </p:spPr>
      </p:pic>
      <p:pic>
        <p:nvPicPr>
          <p:cNvPr id="590" name="unnamed.png" descr="unnamed.png"/>
          <p:cNvPicPr>
            <a:picLocks noChangeAspect="1"/>
          </p:cNvPicPr>
          <p:nvPr/>
        </p:nvPicPr>
        <p:blipFill>
          <a:blip r:embed="rId3">
            <a:extLst/>
          </a:blip>
          <a:srcRect l="54803" t="78859" r="28110" b="0"/>
          <a:stretch>
            <a:fillRect/>
          </a:stretch>
        </p:blipFill>
        <p:spPr>
          <a:xfrm rot="10800000">
            <a:off x="22528099" y="1033619"/>
            <a:ext cx="512269" cy="633909"/>
          </a:xfrm>
          <a:prstGeom prst="rect">
            <a:avLst/>
          </a:prstGeom>
          <a:ln w="12700">
            <a:miter lim="400000"/>
          </a:ln>
        </p:spPr>
      </p:pic>
      <p:pic>
        <p:nvPicPr>
          <p:cNvPr id="591" name="unnamed.png" descr="unnamed.png"/>
          <p:cNvPicPr>
            <a:picLocks noChangeAspect="1"/>
          </p:cNvPicPr>
          <p:nvPr/>
        </p:nvPicPr>
        <p:blipFill>
          <a:blip r:embed="rId3">
            <a:extLst/>
          </a:blip>
          <a:srcRect l="54803" t="78859" r="28110" b="0"/>
          <a:stretch>
            <a:fillRect/>
          </a:stretch>
        </p:blipFill>
        <p:spPr>
          <a:xfrm>
            <a:off x="17946358" y="358053"/>
            <a:ext cx="512269" cy="633909"/>
          </a:xfrm>
          <a:prstGeom prst="rect">
            <a:avLst/>
          </a:prstGeom>
          <a:ln w="12700">
            <a:miter lim="400000"/>
          </a:ln>
        </p:spPr>
      </p:pic>
      <p:pic>
        <p:nvPicPr>
          <p:cNvPr id="592" name="unnamed.png" descr="unnamed.png"/>
          <p:cNvPicPr>
            <a:picLocks noChangeAspect="1"/>
          </p:cNvPicPr>
          <p:nvPr/>
        </p:nvPicPr>
        <p:blipFill>
          <a:blip r:embed="rId3">
            <a:extLst/>
          </a:blip>
          <a:srcRect l="54803" t="78859" r="28110" b="0"/>
          <a:stretch>
            <a:fillRect/>
          </a:stretch>
        </p:blipFill>
        <p:spPr>
          <a:xfrm flipH="1" rot="10800000">
            <a:off x="17433891" y="346489"/>
            <a:ext cx="486913" cy="602532"/>
          </a:xfrm>
          <a:prstGeom prst="rect">
            <a:avLst/>
          </a:prstGeom>
          <a:ln w="12700">
            <a:miter lim="400000"/>
          </a:ln>
        </p:spPr>
      </p:pic>
      <p:pic>
        <p:nvPicPr>
          <p:cNvPr id="593" name="unnamed.png" descr="unnamed.png"/>
          <p:cNvPicPr>
            <a:picLocks noChangeAspect="1"/>
          </p:cNvPicPr>
          <p:nvPr/>
        </p:nvPicPr>
        <p:blipFill>
          <a:blip r:embed="rId3">
            <a:extLst/>
          </a:blip>
          <a:srcRect l="54803" t="78859" r="28110" b="0"/>
          <a:stretch>
            <a:fillRect/>
          </a:stretch>
        </p:blipFill>
        <p:spPr>
          <a:xfrm flipH="1">
            <a:off x="19282219" y="928316"/>
            <a:ext cx="512269" cy="633909"/>
          </a:xfrm>
          <a:prstGeom prst="rect">
            <a:avLst/>
          </a:prstGeom>
          <a:ln w="12700">
            <a:miter lim="400000"/>
          </a:ln>
        </p:spPr>
      </p:pic>
      <p:pic>
        <p:nvPicPr>
          <p:cNvPr id="594" name="unnamed.png" descr="unnamed.png"/>
          <p:cNvPicPr>
            <a:picLocks noChangeAspect="1"/>
          </p:cNvPicPr>
          <p:nvPr/>
        </p:nvPicPr>
        <p:blipFill>
          <a:blip r:embed="rId3">
            <a:extLst/>
          </a:blip>
          <a:srcRect l="54803" t="78859" r="28110" b="0"/>
          <a:stretch>
            <a:fillRect/>
          </a:stretch>
        </p:blipFill>
        <p:spPr>
          <a:xfrm flipH="1">
            <a:off x="18767020" y="232286"/>
            <a:ext cx="512269" cy="633909"/>
          </a:xfrm>
          <a:prstGeom prst="rect">
            <a:avLst/>
          </a:prstGeom>
          <a:ln w="12700">
            <a:miter lim="400000"/>
          </a:ln>
        </p:spPr>
      </p:pic>
      <p:pic>
        <p:nvPicPr>
          <p:cNvPr id="595" name="unnamed.png" descr="unnamed.png"/>
          <p:cNvPicPr>
            <a:picLocks noChangeAspect="1"/>
          </p:cNvPicPr>
          <p:nvPr/>
        </p:nvPicPr>
        <p:blipFill>
          <a:blip r:embed="rId3">
            <a:extLst/>
          </a:blip>
          <a:srcRect l="54803" t="78859" r="28110" b="0"/>
          <a:stretch>
            <a:fillRect/>
          </a:stretch>
        </p:blipFill>
        <p:spPr>
          <a:xfrm flipH="1">
            <a:off x="17262839" y="1344911"/>
            <a:ext cx="512269" cy="633909"/>
          </a:xfrm>
          <a:prstGeom prst="rect">
            <a:avLst/>
          </a:prstGeom>
          <a:ln w="12700">
            <a:miter lim="400000"/>
          </a:ln>
        </p:spPr>
      </p:pic>
      <p:pic>
        <p:nvPicPr>
          <p:cNvPr id="596" name="unnamed.png" descr="unnamed.png"/>
          <p:cNvPicPr>
            <a:picLocks noChangeAspect="1"/>
          </p:cNvPicPr>
          <p:nvPr/>
        </p:nvPicPr>
        <p:blipFill>
          <a:blip r:embed="rId3">
            <a:extLst/>
          </a:blip>
          <a:srcRect l="54803" t="78859" r="28110" b="0"/>
          <a:stretch>
            <a:fillRect/>
          </a:stretch>
        </p:blipFill>
        <p:spPr>
          <a:xfrm flipH="1">
            <a:off x="17946456" y="1405642"/>
            <a:ext cx="512269" cy="633909"/>
          </a:xfrm>
          <a:prstGeom prst="rect">
            <a:avLst/>
          </a:prstGeom>
          <a:ln w="12700">
            <a:miter lim="400000"/>
          </a:ln>
        </p:spPr>
      </p:pic>
      <p:pic>
        <p:nvPicPr>
          <p:cNvPr id="597" name="unnamed.png" descr="unnamed.png"/>
          <p:cNvPicPr>
            <a:picLocks noChangeAspect="1"/>
          </p:cNvPicPr>
          <p:nvPr/>
        </p:nvPicPr>
        <p:blipFill>
          <a:blip r:embed="rId3">
            <a:extLst/>
          </a:blip>
          <a:srcRect l="54803" t="78859" r="28110" b="0"/>
          <a:stretch>
            <a:fillRect/>
          </a:stretch>
        </p:blipFill>
        <p:spPr>
          <a:xfrm>
            <a:off x="18486619" y="1533876"/>
            <a:ext cx="512269" cy="633909"/>
          </a:xfrm>
          <a:prstGeom prst="rect">
            <a:avLst/>
          </a:prstGeom>
          <a:ln w="12700">
            <a:miter lim="400000"/>
          </a:ln>
        </p:spPr>
      </p:pic>
      <p:pic>
        <p:nvPicPr>
          <p:cNvPr id="598" name="unnamed.png" descr="unnamed.png"/>
          <p:cNvPicPr>
            <a:picLocks noChangeAspect="1"/>
          </p:cNvPicPr>
          <p:nvPr/>
        </p:nvPicPr>
        <p:blipFill>
          <a:blip r:embed="rId3">
            <a:extLst/>
          </a:blip>
          <a:srcRect l="54803" t="78859" r="28110" b="0"/>
          <a:stretch>
            <a:fillRect/>
          </a:stretch>
        </p:blipFill>
        <p:spPr>
          <a:xfrm>
            <a:off x="18597794" y="1033717"/>
            <a:ext cx="512269" cy="633909"/>
          </a:xfrm>
          <a:prstGeom prst="rect">
            <a:avLst/>
          </a:prstGeom>
          <a:ln w="12700">
            <a:miter lim="400000"/>
          </a:ln>
        </p:spPr>
      </p:pic>
      <p:pic>
        <p:nvPicPr>
          <p:cNvPr id="599" name="unnamed.png" descr="unnamed.png"/>
          <p:cNvPicPr>
            <a:picLocks noChangeAspect="1"/>
          </p:cNvPicPr>
          <p:nvPr/>
        </p:nvPicPr>
        <p:blipFill>
          <a:blip r:embed="rId3">
            <a:extLst/>
          </a:blip>
          <a:srcRect l="54803" t="78859" r="28110" b="0"/>
          <a:stretch>
            <a:fillRect/>
          </a:stretch>
        </p:blipFill>
        <p:spPr>
          <a:xfrm>
            <a:off x="19334904" y="1523738"/>
            <a:ext cx="512269" cy="633909"/>
          </a:xfrm>
          <a:prstGeom prst="rect">
            <a:avLst/>
          </a:prstGeom>
          <a:ln w="12700">
            <a:miter lim="400000"/>
          </a:ln>
        </p:spPr>
      </p:pic>
      <p:pic>
        <p:nvPicPr>
          <p:cNvPr id="600" name="unnamed.png" descr="unnamed.png"/>
          <p:cNvPicPr>
            <a:picLocks noChangeAspect="1"/>
          </p:cNvPicPr>
          <p:nvPr/>
        </p:nvPicPr>
        <p:blipFill>
          <a:blip r:embed="rId3">
            <a:extLst/>
          </a:blip>
          <a:srcRect l="54803" t="78859" r="28110" b="0"/>
          <a:stretch>
            <a:fillRect/>
          </a:stretch>
        </p:blipFill>
        <p:spPr>
          <a:xfrm>
            <a:off x="18273718" y="232286"/>
            <a:ext cx="512269" cy="633909"/>
          </a:xfrm>
          <a:prstGeom prst="rect">
            <a:avLst/>
          </a:prstGeom>
          <a:ln w="12700">
            <a:miter lim="400000"/>
          </a:ln>
        </p:spPr>
      </p:pic>
      <p:pic>
        <p:nvPicPr>
          <p:cNvPr id="601" name="unnamed.png" descr="unnamed.png"/>
          <p:cNvPicPr>
            <a:picLocks noChangeAspect="1"/>
          </p:cNvPicPr>
          <p:nvPr/>
        </p:nvPicPr>
        <p:blipFill>
          <a:blip r:embed="rId3">
            <a:extLst/>
          </a:blip>
          <a:srcRect l="54803" t="78859" r="28110" b="0"/>
          <a:stretch>
            <a:fillRect/>
          </a:stretch>
        </p:blipFill>
        <p:spPr>
          <a:xfrm>
            <a:off x="20210634" y="591528"/>
            <a:ext cx="512269" cy="633909"/>
          </a:xfrm>
          <a:prstGeom prst="rect">
            <a:avLst/>
          </a:prstGeom>
          <a:ln w="12700">
            <a:miter lim="400000"/>
          </a:ln>
        </p:spPr>
      </p:pic>
      <p:pic>
        <p:nvPicPr>
          <p:cNvPr id="602" name="unnamed.png" descr="unnamed.png"/>
          <p:cNvPicPr>
            <a:picLocks noChangeAspect="1"/>
          </p:cNvPicPr>
          <p:nvPr/>
        </p:nvPicPr>
        <p:blipFill>
          <a:blip r:embed="rId3">
            <a:extLst/>
          </a:blip>
          <a:srcRect l="54803" t="78859" r="28110" b="0"/>
          <a:stretch>
            <a:fillRect/>
          </a:stretch>
        </p:blipFill>
        <p:spPr>
          <a:xfrm>
            <a:off x="16679692" y="1026373"/>
            <a:ext cx="512269" cy="633909"/>
          </a:xfrm>
          <a:prstGeom prst="rect">
            <a:avLst/>
          </a:prstGeom>
          <a:ln w="12700">
            <a:miter lim="400000"/>
          </a:ln>
        </p:spPr>
      </p:pic>
      <p:pic>
        <p:nvPicPr>
          <p:cNvPr id="603" name="unnamed.png" descr="unnamed.png"/>
          <p:cNvPicPr>
            <a:picLocks noChangeAspect="1"/>
          </p:cNvPicPr>
          <p:nvPr/>
        </p:nvPicPr>
        <p:blipFill>
          <a:blip r:embed="rId3">
            <a:extLst/>
          </a:blip>
          <a:srcRect l="54803" t="78859" r="28110" b="0"/>
          <a:stretch>
            <a:fillRect/>
          </a:stretch>
        </p:blipFill>
        <p:spPr>
          <a:xfrm flipH="1">
            <a:off x="18992005" y="1447538"/>
            <a:ext cx="512269" cy="633909"/>
          </a:xfrm>
          <a:prstGeom prst="rect">
            <a:avLst/>
          </a:prstGeom>
          <a:ln w="12700">
            <a:miter lim="400000"/>
          </a:ln>
        </p:spPr>
      </p:pic>
      <p:pic>
        <p:nvPicPr>
          <p:cNvPr id="604" name="unnamed.png" descr="unnamed.png"/>
          <p:cNvPicPr>
            <a:picLocks noChangeAspect="1"/>
          </p:cNvPicPr>
          <p:nvPr/>
        </p:nvPicPr>
        <p:blipFill>
          <a:blip r:embed="rId3">
            <a:extLst/>
          </a:blip>
          <a:srcRect l="54803" t="78859" r="28110" b="0"/>
          <a:stretch>
            <a:fillRect/>
          </a:stretch>
        </p:blipFill>
        <p:spPr>
          <a:xfrm flipH="1">
            <a:off x="18818352" y="591528"/>
            <a:ext cx="512269" cy="633909"/>
          </a:xfrm>
          <a:prstGeom prst="rect">
            <a:avLst/>
          </a:prstGeom>
          <a:ln w="12700">
            <a:miter lim="400000"/>
          </a:ln>
        </p:spPr>
      </p:pic>
      <p:pic>
        <p:nvPicPr>
          <p:cNvPr id="605" name="unnamed.png" descr="unnamed.png"/>
          <p:cNvPicPr>
            <a:picLocks noChangeAspect="1"/>
          </p:cNvPicPr>
          <p:nvPr/>
        </p:nvPicPr>
        <p:blipFill>
          <a:blip r:embed="rId3">
            <a:extLst/>
          </a:blip>
          <a:srcRect l="54803" t="78859" r="28110" b="0"/>
          <a:stretch>
            <a:fillRect/>
          </a:stretch>
        </p:blipFill>
        <p:spPr>
          <a:xfrm flipH="1">
            <a:off x="18396825" y="708375"/>
            <a:ext cx="512269" cy="633909"/>
          </a:xfrm>
          <a:prstGeom prst="rect">
            <a:avLst/>
          </a:prstGeom>
          <a:ln w="12700">
            <a:miter lim="400000"/>
          </a:ln>
        </p:spPr>
      </p:pic>
      <p:pic>
        <p:nvPicPr>
          <p:cNvPr id="606" name="unnamed.png" descr="unnamed.png"/>
          <p:cNvPicPr>
            <a:picLocks noChangeAspect="1"/>
          </p:cNvPicPr>
          <p:nvPr/>
        </p:nvPicPr>
        <p:blipFill>
          <a:blip r:embed="rId3">
            <a:extLst/>
          </a:blip>
          <a:srcRect l="54803" t="78859" r="28110" b="0"/>
          <a:stretch>
            <a:fillRect/>
          </a:stretch>
        </p:blipFill>
        <p:spPr>
          <a:xfrm flipH="1">
            <a:off x="19330717" y="591528"/>
            <a:ext cx="512269" cy="633909"/>
          </a:xfrm>
          <a:prstGeom prst="rect">
            <a:avLst/>
          </a:prstGeom>
          <a:ln w="12700">
            <a:miter lim="400000"/>
          </a:ln>
        </p:spPr>
      </p:pic>
      <p:pic>
        <p:nvPicPr>
          <p:cNvPr id="607" name="unnamed.png" descr="unnamed.png"/>
          <p:cNvPicPr>
            <a:picLocks noChangeAspect="1"/>
          </p:cNvPicPr>
          <p:nvPr/>
        </p:nvPicPr>
        <p:blipFill>
          <a:blip r:embed="rId3">
            <a:extLst/>
          </a:blip>
          <a:srcRect l="54803" t="78859" r="28110" b="0"/>
          <a:stretch>
            <a:fillRect/>
          </a:stretch>
        </p:blipFill>
        <p:spPr>
          <a:xfrm flipH="1">
            <a:off x="22173395" y="708375"/>
            <a:ext cx="512269" cy="633909"/>
          </a:xfrm>
          <a:prstGeom prst="rect">
            <a:avLst/>
          </a:prstGeom>
          <a:ln w="12700">
            <a:miter lim="400000"/>
          </a:ln>
        </p:spPr>
      </p:pic>
      <p:pic>
        <p:nvPicPr>
          <p:cNvPr id="608" name="unnamed.png" descr="unnamed.png"/>
          <p:cNvPicPr>
            <a:picLocks noChangeAspect="1"/>
          </p:cNvPicPr>
          <p:nvPr/>
        </p:nvPicPr>
        <p:blipFill>
          <a:blip r:embed="rId3">
            <a:extLst/>
          </a:blip>
          <a:srcRect l="54803" t="78859" r="28110" b="0"/>
          <a:stretch>
            <a:fillRect/>
          </a:stretch>
        </p:blipFill>
        <p:spPr>
          <a:xfrm flipH="1">
            <a:off x="19651411" y="928316"/>
            <a:ext cx="512269" cy="633909"/>
          </a:xfrm>
          <a:prstGeom prst="rect">
            <a:avLst/>
          </a:prstGeom>
          <a:ln w="12700">
            <a:miter lim="400000"/>
          </a:ln>
        </p:spPr>
      </p:pic>
      <p:pic>
        <p:nvPicPr>
          <p:cNvPr id="609" name="unnamed.png" descr="unnamed.png"/>
          <p:cNvPicPr>
            <a:picLocks noChangeAspect="1"/>
          </p:cNvPicPr>
          <p:nvPr/>
        </p:nvPicPr>
        <p:blipFill>
          <a:blip r:embed="rId3">
            <a:extLst/>
          </a:blip>
          <a:srcRect l="54803" t="78859" r="28110" b="0"/>
          <a:stretch>
            <a:fillRect/>
          </a:stretch>
        </p:blipFill>
        <p:spPr>
          <a:xfrm flipH="1">
            <a:off x="20537200" y="747756"/>
            <a:ext cx="512269" cy="633909"/>
          </a:xfrm>
          <a:prstGeom prst="rect">
            <a:avLst/>
          </a:prstGeom>
          <a:ln w="12700">
            <a:miter lim="400000"/>
          </a:ln>
        </p:spPr>
      </p:pic>
      <p:pic>
        <p:nvPicPr>
          <p:cNvPr id="610" name="unnamed.png" descr="unnamed.png"/>
          <p:cNvPicPr>
            <a:picLocks noChangeAspect="1"/>
          </p:cNvPicPr>
          <p:nvPr/>
        </p:nvPicPr>
        <p:blipFill>
          <a:blip r:embed="rId3">
            <a:extLst/>
          </a:blip>
          <a:srcRect l="54803" t="78859" r="28110" b="0"/>
          <a:stretch>
            <a:fillRect/>
          </a:stretch>
        </p:blipFill>
        <p:spPr>
          <a:xfrm flipH="1" rot="10800000">
            <a:off x="18100203" y="928219"/>
            <a:ext cx="512269" cy="633909"/>
          </a:xfrm>
          <a:prstGeom prst="rect">
            <a:avLst/>
          </a:prstGeom>
          <a:ln w="12700">
            <a:miter lim="400000"/>
          </a:ln>
        </p:spPr>
      </p:pic>
      <p:pic>
        <p:nvPicPr>
          <p:cNvPr id="611" name="unnamed.png" descr="unnamed.png"/>
          <p:cNvPicPr>
            <a:picLocks noChangeAspect="1"/>
          </p:cNvPicPr>
          <p:nvPr/>
        </p:nvPicPr>
        <p:blipFill>
          <a:blip r:embed="rId3">
            <a:extLst/>
          </a:blip>
          <a:srcRect l="54803" t="78859" r="28110" b="0"/>
          <a:stretch>
            <a:fillRect/>
          </a:stretch>
        </p:blipFill>
        <p:spPr>
          <a:xfrm flipH="1" rot="10800000">
            <a:off x="17788104" y="928219"/>
            <a:ext cx="512269" cy="633909"/>
          </a:xfrm>
          <a:prstGeom prst="rect">
            <a:avLst/>
          </a:prstGeom>
          <a:ln w="12700">
            <a:miter lim="400000"/>
          </a:ln>
        </p:spPr>
      </p:pic>
      <p:pic>
        <p:nvPicPr>
          <p:cNvPr id="612" name="unnamed.png" descr="unnamed.png"/>
          <p:cNvPicPr>
            <a:picLocks noChangeAspect="1"/>
          </p:cNvPicPr>
          <p:nvPr/>
        </p:nvPicPr>
        <p:blipFill>
          <a:blip r:embed="rId3">
            <a:extLst/>
          </a:blip>
          <a:srcRect l="54803" t="78859" r="28110" b="0"/>
          <a:stretch>
            <a:fillRect/>
          </a:stretch>
        </p:blipFill>
        <p:spPr>
          <a:xfrm flipH="1" rot="10800000">
            <a:off x="18981964" y="892761"/>
            <a:ext cx="512269" cy="633909"/>
          </a:xfrm>
          <a:prstGeom prst="rect">
            <a:avLst/>
          </a:prstGeom>
          <a:ln w="12700">
            <a:miter lim="400000"/>
          </a:ln>
        </p:spPr>
      </p:pic>
      <p:pic>
        <p:nvPicPr>
          <p:cNvPr id="613" name="unnamed.png" descr="unnamed.png"/>
          <p:cNvPicPr>
            <a:picLocks noChangeAspect="1"/>
          </p:cNvPicPr>
          <p:nvPr/>
        </p:nvPicPr>
        <p:blipFill>
          <a:blip r:embed="rId3">
            <a:extLst/>
          </a:blip>
          <a:srcRect l="54803" t="78859" r="28110" b="0"/>
          <a:stretch>
            <a:fillRect/>
          </a:stretch>
        </p:blipFill>
        <p:spPr>
          <a:xfrm flipH="1" rot="10800000">
            <a:off x="19592848" y="1033619"/>
            <a:ext cx="512269" cy="633909"/>
          </a:xfrm>
          <a:prstGeom prst="rect">
            <a:avLst/>
          </a:prstGeom>
          <a:ln w="12700">
            <a:miter lim="400000"/>
          </a:ln>
        </p:spPr>
      </p:pic>
      <p:pic>
        <p:nvPicPr>
          <p:cNvPr id="614" name="unnamed.png" descr="unnamed.png"/>
          <p:cNvPicPr>
            <a:picLocks noChangeAspect="1"/>
          </p:cNvPicPr>
          <p:nvPr/>
        </p:nvPicPr>
        <p:blipFill>
          <a:blip r:embed="rId3">
            <a:extLst/>
          </a:blip>
          <a:srcRect l="54803" t="78859" r="28110" b="0"/>
          <a:stretch>
            <a:fillRect/>
          </a:stretch>
        </p:blipFill>
        <p:spPr>
          <a:xfrm flipH="1" rot="10800000">
            <a:off x="20848289" y="526042"/>
            <a:ext cx="512269" cy="633910"/>
          </a:xfrm>
          <a:prstGeom prst="rect">
            <a:avLst/>
          </a:prstGeom>
          <a:ln w="12700">
            <a:miter lim="400000"/>
          </a:ln>
        </p:spPr>
      </p:pic>
      <p:pic>
        <p:nvPicPr>
          <p:cNvPr id="615" name="unnamed.png" descr="unnamed.png"/>
          <p:cNvPicPr>
            <a:picLocks noChangeAspect="1"/>
          </p:cNvPicPr>
          <p:nvPr/>
        </p:nvPicPr>
        <p:blipFill>
          <a:blip r:embed="rId3">
            <a:extLst/>
          </a:blip>
          <a:srcRect l="54803" t="78859" r="28110" b="0"/>
          <a:stretch>
            <a:fillRect/>
          </a:stretch>
        </p:blipFill>
        <p:spPr>
          <a:xfrm flipH="1" rot="10800000">
            <a:off x="20188822" y="928219"/>
            <a:ext cx="512269" cy="633909"/>
          </a:xfrm>
          <a:prstGeom prst="rect">
            <a:avLst/>
          </a:prstGeom>
          <a:ln w="12700">
            <a:miter lim="400000"/>
          </a:ln>
        </p:spPr>
      </p:pic>
      <p:pic>
        <p:nvPicPr>
          <p:cNvPr id="616" name="unnamed.png" descr="unnamed.png"/>
          <p:cNvPicPr>
            <a:picLocks noChangeAspect="1"/>
          </p:cNvPicPr>
          <p:nvPr/>
        </p:nvPicPr>
        <p:blipFill>
          <a:blip r:embed="rId3">
            <a:extLst/>
          </a:blip>
          <a:srcRect l="54803" t="78859" r="28110" b="0"/>
          <a:stretch>
            <a:fillRect/>
          </a:stretch>
        </p:blipFill>
        <p:spPr>
          <a:xfrm rot="10800000">
            <a:off x="19734003" y="453407"/>
            <a:ext cx="512269" cy="633909"/>
          </a:xfrm>
          <a:prstGeom prst="rect">
            <a:avLst/>
          </a:prstGeom>
          <a:ln w="12700">
            <a:miter lim="400000"/>
          </a:ln>
        </p:spPr>
      </p:pic>
      <p:pic>
        <p:nvPicPr>
          <p:cNvPr id="617" name="unnamed.png" descr="unnamed.png"/>
          <p:cNvPicPr>
            <a:picLocks noChangeAspect="1"/>
          </p:cNvPicPr>
          <p:nvPr/>
        </p:nvPicPr>
        <p:blipFill>
          <a:blip r:embed="rId3">
            <a:extLst/>
          </a:blip>
          <a:srcRect l="54803" t="78859" r="28110" b="0"/>
          <a:stretch>
            <a:fillRect/>
          </a:stretch>
        </p:blipFill>
        <p:spPr>
          <a:xfrm rot="10800000">
            <a:off x="17363788" y="1466705"/>
            <a:ext cx="512269" cy="633909"/>
          </a:xfrm>
          <a:prstGeom prst="rect">
            <a:avLst/>
          </a:prstGeom>
          <a:ln w="12700">
            <a:miter lim="400000"/>
          </a:ln>
        </p:spPr>
      </p:pic>
      <p:pic>
        <p:nvPicPr>
          <p:cNvPr id="618" name="unnamed.png" descr="unnamed.png"/>
          <p:cNvPicPr>
            <a:picLocks noChangeAspect="1"/>
          </p:cNvPicPr>
          <p:nvPr/>
        </p:nvPicPr>
        <p:blipFill>
          <a:blip r:embed="rId3">
            <a:extLst/>
          </a:blip>
          <a:srcRect l="54803" t="78859" r="28110" b="0"/>
          <a:stretch>
            <a:fillRect/>
          </a:stretch>
        </p:blipFill>
        <p:spPr>
          <a:xfrm rot="10800000">
            <a:off x="20962667" y="892761"/>
            <a:ext cx="512269" cy="633909"/>
          </a:xfrm>
          <a:prstGeom prst="rect">
            <a:avLst/>
          </a:prstGeom>
          <a:ln w="12700">
            <a:miter lim="400000"/>
          </a:ln>
        </p:spPr>
      </p:pic>
      <p:pic>
        <p:nvPicPr>
          <p:cNvPr id="619" name="unnamed.png" descr="unnamed.png"/>
          <p:cNvPicPr>
            <a:picLocks noChangeAspect="1"/>
          </p:cNvPicPr>
          <p:nvPr/>
        </p:nvPicPr>
        <p:blipFill>
          <a:blip r:embed="rId3">
            <a:extLst/>
          </a:blip>
          <a:srcRect l="54803" t="78859" r="28110" b="0"/>
          <a:stretch>
            <a:fillRect/>
          </a:stretch>
        </p:blipFill>
        <p:spPr>
          <a:xfrm rot="10800000">
            <a:off x="20394353" y="232189"/>
            <a:ext cx="512269" cy="633909"/>
          </a:xfrm>
          <a:prstGeom prst="rect">
            <a:avLst/>
          </a:prstGeom>
          <a:ln w="12700">
            <a:miter lim="400000"/>
          </a:ln>
        </p:spPr>
      </p:pic>
      <p:pic>
        <p:nvPicPr>
          <p:cNvPr id="620" name="unnamed.png" descr="unnamed.png"/>
          <p:cNvPicPr>
            <a:picLocks noChangeAspect="1"/>
          </p:cNvPicPr>
          <p:nvPr/>
        </p:nvPicPr>
        <p:blipFill>
          <a:blip r:embed="rId3">
            <a:extLst/>
          </a:blip>
          <a:srcRect l="54803" t="78859" r="28110" b="0"/>
          <a:stretch>
            <a:fillRect/>
          </a:stretch>
        </p:blipFill>
        <p:spPr>
          <a:xfrm rot="10800000">
            <a:off x="21004837" y="346489"/>
            <a:ext cx="512269" cy="633909"/>
          </a:xfrm>
          <a:prstGeom prst="rect">
            <a:avLst/>
          </a:prstGeom>
          <a:ln w="12700">
            <a:miter lim="400000"/>
          </a:ln>
        </p:spPr>
      </p:pic>
      <p:pic>
        <p:nvPicPr>
          <p:cNvPr id="621" name="unnamed.png" descr="unnamed.png"/>
          <p:cNvPicPr>
            <a:picLocks noChangeAspect="1"/>
          </p:cNvPicPr>
          <p:nvPr/>
        </p:nvPicPr>
        <p:blipFill>
          <a:blip r:embed="rId3">
            <a:extLst/>
          </a:blip>
          <a:srcRect l="54803" t="78859" r="28110" b="0"/>
          <a:stretch>
            <a:fillRect/>
          </a:stretch>
        </p:blipFill>
        <p:spPr>
          <a:xfrm>
            <a:off x="21334987" y="928316"/>
            <a:ext cx="512269" cy="633909"/>
          </a:xfrm>
          <a:prstGeom prst="rect">
            <a:avLst/>
          </a:prstGeom>
          <a:ln w="12700">
            <a:miter lim="400000"/>
          </a:ln>
        </p:spPr>
      </p:pic>
      <p:pic>
        <p:nvPicPr>
          <p:cNvPr id="622" name="unnamed.png" descr="unnamed.png"/>
          <p:cNvPicPr>
            <a:picLocks noChangeAspect="1"/>
          </p:cNvPicPr>
          <p:nvPr/>
        </p:nvPicPr>
        <p:blipFill>
          <a:blip r:embed="rId3">
            <a:extLst/>
          </a:blip>
          <a:srcRect l="54803" t="78859" r="28110" b="0"/>
          <a:stretch>
            <a:fillRect/>
          </a:stretch>
        </p:blipFill>
        <p:spPr>
          <a:xfrm flipH="1" rot="10800000">
            <a:off x="17436242" y="708277"/>
            <a:ext cx="512269" cy="633910"/>
          </a:xfrm>
          <a:prstGeom prst="rect">
            <a:avLst/>
          </a:prstGeom>
          <a:ln w="12700">
            <a:miter lim="400000"/>
          </a:ln>
        </p:spPr>
      </p:pic>
      <p:pic>
        <p:nvPicPr>
          <p:cNvPr id="623" name="unnamed.png" descr="unnamed.png"/>
          <p:cNvPicPr>
            <a:picLocks noChangeAspect="1"/>
          </p:cNvPicPr>
          <p:nvPr/>
        </p:nvPicPr>
        <p:blipFill>
          <a:blip r:embed="rId3">
            <a:extLst/>
          </a:blip>
          <a:srcRect l="54803" t="78859" r="28110" b="0"/>
          <a:stretch>
            <a:fillRect/>
          </a:stretch>
        </p:blipFill>
        <p:spPr>
          <a:xfrm flipH="1">
            <a:off x="17125892" y="928316"/>
            <a:ext cx="512269" cy="633909"/>
          </a:xfrm>
          <a:prstGeom prst="rect">
            <a:avLst/>
          </a:prstGeom>
          <a:ln w="12700">
            <a:miter lim="400000"/>
          </a:ln>
        </p:spPr>
      </p:pic>
      <p:pic>
        <p:nvPicPr>
          <p:cNvPr id="624" name="unnamed.png" descr="unnamed.png"/>
          <p:cNvPicPr>
            <a:picLocks noChangeAspect="1"/>
          </p:cNvPicPr>
          <p:nvPr/>
        </p:nvPicPr>
        <p:blipFill>
          <a:blip r:embed="rId3">
            <a:extLst/>
          </a:blip>
          <a:srcRect l="54803" t="78859" r="28110" b="0"/>
          <a:stretch>
            <a:fillRect/>
          </a:stretch>
        </p:blipFill>
        <p:spPr>
          <a:xfrm flipH="1">
            <a:off x="16842914" y="1495795"/>
            <a:ext cx="512269" cy="633909"/>
          </a:xfrm>
          <a:prstGeom prst="rect">
            <a:avLst/>
          </a:prstGeom>
          <a:ln w="12700">
            <a:miter lim="400000"/>
          </a:ln>
        </p:spPr>
      </p:pic>
      <p:pic>
        <p:nvPicPr>
          <p:cNvPr id="625" name="unnamed.png" descr="unnamed.png"/>
          <p:cNvPicPr>
            <a:picLocks noChangeAspect="1"/>
          </p:cNvPicPr>
          <p:nvPr/>
        </p:nvPicPr>
        <p:blipFill>
          <a:blip r:embed="rId3">
            <a:extLst/>
          </a:blip>
          <a:srcRect l="54803" t="78859" r="28110" b="0"/>
          <a:stretch>
            <a:fillRect/>
          </a:stretch>
        </p:blipFill>
        <p:spPr>
          <a:xfrm flipH="1">
            <a:off x="16842914" y="526139"/>
            <a:ext cx="512269" cy="633909"/>
          </a:xfrm>
          <a:prstGeom prst="rect">
            <a:avLst/>
          </a:prstGeom>
          <a:ln w="12700">
            <a:miter lim="400000"/>
          </a:ln>
        </p:spPr>
      </p:pic>
      <p:pic>
        <p:nvPicPr>
          <p:cNvPr id="626" name="unnamed.png" descr="unnamed.png"/>
          <p:cNvPicPr>
            <a:picLocks noChangeAspect="1"/>
          </p:cNvPicPr>
          <p:nvPr/>
        </p:nvPicPr>
        <p:blipFill>
          <a:blip r:embed="rId3">
            <a:extLst/>
          </a:blip>
          <a:srcRect l="54803" t="78859" r="28110" b="0"/>
          <a:stretch>
            <a:fillRect/>
          </a:stretch>
        </p:blipFill>
        <p:spPr>
          <a:xfrm flipH="1">
            <a:off x="16475854" y="526139"/>
            <a:ext cx="512269" cy="633909"/>
          </a:xfrm>
          <a:prstGeom prst="rect">
            <a:avLst/>
          </a:prstGeom>
          <a:ln w="12700">
            <a:miter lim="400000"/>
          </a:ln>
        </p:spPr>
      </p:pic>
      <p:pic>
        <p:nvPicPr>
          <p:cNvPr id="627" name="unnamed.png" descr="unnamed.png"/>
          <p:cNvPicPr>
            <a:picLocks noChangeAspect="1"/>
          </p:cNvPicPr>
          <p:nvPr/>
        </p:nvPicPr>
        <p:blipFill>
          <a:blip r:embed="rId3">
            <a:extLst/>
          </a:blip>
          <a:srcRect l="54803" t="78859" r="28110" b="0"/>
          <a:stretch>
            <a:fillRect/>
          </a:stretch>
        </p:blipFill>
        <p:spPr>
          <a:xfrm>
            <a:off x="19181281" y="1267960"/>
            <a:ext cx="512269" cy="633909"/>
          </a:xfrm>
          <a:prstGeom prst="rect">
            <a:avLst/>
          </a:prstGeom>
          <a:ln w="12700">
            <a:miter lim="400000"/>
          </a:ln>
        </p:spPr>
      </p:pic>
      <p:pic>
        <p:nvPicPr>
          <p:cNvPr id="628" name="unnamed.png" descr="unnamed.png"/>
          <p:cNvPicPr>
            <a:picLocks noChangeAspect="1"/>
          </p:cNvPicPr>
          <p:nvPr/>
        </p:nvPicPr>
        <p:blipFill>
          <a:blip r:embed="rId3">
            <a:extLst/>
          </a:blip>
          <a:srcRect l="54803" t="78859" r="28110" b="0"/>
          <a:stretch>
            <a:fillRect/>
          </a:stretch>
        </p:blipFill>
        <p:spPr>
          <a:xfrm>
            <a:off x="20108381" y="1394960"/>
            <a:ext cx="512269" cy="633909"/>
          </a:xfrm>
          <a:prstGeom prst="rect">
            <a:avLst/>
          </a:prstGeom>
          <a:ln w="12700">
            <a:miter lim="400000"/>
          </a:ln>
        </p:spPr>
      </p:pic>
      <p:pic>
        <p:nvPicPr>
          <p:cNvPr id="629" name="unnamed.png" descr="unnamed.png"/>
          <p:cNvPicPr>
            <a:picLocks noChangeAspect="1"/>
          </p:cNvPicPr>
          <p:nvPr/>
        </p:nvPicPr>
        <p:blipFill>
          <a:blip r:embed="rId3">
            <a:extLst/>
          </a:blip>
          <a:srcRect l="54803" t="78859" r="28110" b="0"/>
          <a:stretch>
            <a:fillRect/>
          </a:stretch>
        </p:blipFill>
        <p:spPr>
          <a:xfrm>
            <a:off x="20843373" y="1394960"/>
            <a:ext cx="512269" cy="633909"/>
          </a:xfrm>
          <a:prstGeom prst="rect">
            <a:avLst/>
          </a:prstGeom>
          <a:ln w="12700">
            <a:miter lim="400000"/>
          </a:ln>
        </p:spPr>
      </p:pic>
      <p:pic>
        <p:nvPicPr>
          <p:cNvPr id="630" name="unnamed.png" descr="unnamed.png"/>
          <p:cNvPicPr>
            <a:picLocks noChangeAspect="1"/>
          </p:cNvPicPr>
          <p:nvPr/>
        </p:nvPicPr>
        <p:blipFill>
          <a:blip r:embed="rId3">
            <a:extLst/>
          </a:blip>
          <a:srcRect l="54803" t="78859" r="28110" b="0"/>
          <a:stretch>
            <a:fillRect/>
          </a:stretch>
        </p:blipFill>
        <p:spPr>
          <a:xfrm>
            <a:off x="21391081" y="1318760"/>
            <a:ext cx="512269" cy="633909"/>
          </a:xfrm>
          <a:prstGeom prst="rect">
            <a:avLst/>
          </a:prstGeom>
          <a:ln w="12700">
            <a:miter lim="400000"/>
          </a:ln>
        </p:spPr>
      </p:pic>
      <p:pic>
        <p:nvPicPr>
          <p:cNvPr id="631" name="unnamed.png" descr="unnamed.png"/>
          <p:cNvPicPr>
            <a:picLocks noChangeAspect="1"/>
          </p:cNvPicPr>
          <p:nvPr/>
        </p:nvPicPr>
        <p:blipFill>
          <a:blip r:embed="rId3">
            <a:extLst/>
          </a:blip>
          <a:srcRect l="54803" t="78859" r="28110" b="0"/>
          <a:stretch>
            <a:fillRect/>
          </a:stretch>
        </p:blipFill>
        <p:spPr>
          <a:xfrm>
            <a:off x="22000681" y="1318760"/>
            <a:ext cx="512269" cy="633909"/>
          </a:xfrm>
          <a:prstGeom prst="rect">
            <a:avLst/>
          </a:prstGeom>
          <a:ln w="12700">
            <a:miter lim="400000"/>
          </a:ln>
        </p:spPr>
      </p:pic>
      <p:pic>
        <p:nvPicPr>
          <p:cNvPr id="632" name="unnamed.png" descr="unnamed.png"/>
          <p:cNvPicPr>
            <a:picLocks noChangeAspect="1"/>
          </p:cNvPicPr>
          <p:nvPr/>
        </p:nvPicPr>
        <p:blipFill>
          <a:blip r:embed="rId3">
            <a:extLst/>
          </a:blip>
          <a:srcRect l="54803" t="78859" r="28110" b="0"/>
          <a:stretch>
            <a:fillRect/>
          </a:stretch>
        </p:blipFill>
        <p:spPr>
          <a:xfrm>
            <a:off x="21619631" y="156967"/>
            <a:ext cx="512269" cy="633909"/>
          </a:xfrm>
          <a:prstGeom prst="rect">
            <a:avLst/>
          </a:prstGeom>
          <a:ln w="12700">
            <a:miter lim="400000"/>
          </a:ln>
        </p:spPr>
      </p:pic>
      <p:pic>
        <p:nvPicPr>
          <p:cNvPr id="633" name="unnamed.png" descr="unnamed.png"/>
          <p:cNvPicPr>
            <a:picLocks noChangeAspect="1"/>
          </p:cNvPicPr>
          <p:nvPr/>
        </p:nvPicPr>
        <p:blipFill>
          <a:blip r:embed="rId3">
            <a:extLst/>
          </a:blip>
          <a:srcRect l="54803" t="78859" r="28110" b="0"/>
          <a:stretch>
            <a:fillRect/>
          </a:stretch>
        </p:blipFill>
        <p:spPr>
          <a:xfrm flipH="1">
            <a:off x="20502081" y="1318760"/>
            <a:ext cx="512269" cy="633909"/>
          </a:xfrm>
          <a:prstGeom prst="rect">
            <a:avLst/>
          </a:prstGeom>
          <a:ln w="12700">
            <a:miter lim="400000"/>
          </a:ln>
        </p:spPr>
      </p:pic>
      <p:pic>
        <p:nvPicPr>
          <p:cNvPr id="634" name="unnamed.png" descr="unnamed.png"/>
          <p:cNvPicPr>
            <a:picLocks noChangeAspect="1"/>
          </p:cNvPicPr>
          <p:nvPr/>
        </p:nvPicPr>
        <p:blipFill>
          <a:blip r:embed="rId3">
            <a:extLst/>
          </a:blip>
          <a:srcRect l="54803" t="78859" r="28110" b="0"/>
          <a:stretch>
            <a:fillRect/>
          </a:stretch>
        </p:blipFill>
        <p:spPr>
          <a:xfrm flipH="1">
            <a:off x="21466385" y="516209"/>
            <a:ext cx="512269" cy="633909"/>
          </a:xfrm>
          <a:prstGeom prst="rect">
            <a:avLst/>
          </a:prstGeom>
          <a:ln w="12700">
            <a:miter lim="400000"/>
          </a:ln>
        </p:spPr>
      </p:pic>
      <p:pic>
        <p:nvPicPr>
          <p:cNvPr id="635" name="unnamed.png" descr="unnamed.png"/>
          <p:cNvPicPr>
            <a:picLocks noChangeAspect="1"/>
          </p:cNvPicPr>
          <p:nvPr/>
        </p:nvPicPr>
        <p:blipFill>
          <a:blip r:embed="rId3">
            <a:extLst/>
          </a:blip>
          <a:srcRect l="54803" t="78859" r="28110" b="0"/>
          <a:stretch>
            <a:fillRect/>
          </a:stretch>
        </p:blipFill>
        <p:spPr>
          <a:xfrm flipH="1">
            <a:off x="20681884" y="958398"/>
            <a:ext cx="512269" cy="633909"/>
          </a:xfrm>
          <a:prstGeom prst="rect">
            <a:avLst/>
          </a:prstGeom>
          <a:ln w="12700">
            <a:miter lim="400000"/>
          </a:ln>
        </p:spPr>
      </p:pic>
      <p:pic>
        <p:nvPicPr>
          <p:cNvPr id="636" name="unnamed.png" descr="unnamed.png"/>
          <p:cNvPicPr>
            <a:picLocks noChangeAspect="1"/>
          </p:cNvPicPr>
          <p:nvPr/>
        </p:nvPicPr>
        <p:blipFill>
          <a:blip r:embed="rId3">
            <a:extLst/>
          </a:blip>
          <a:srcRect l="54803" t="78859" r="28110" b="0"/>
          <a:stretch>
            <a:fillRect/>
          </a:stretch>
        </p:blipFill>
        <p:spPr>
          <a:xfrm flipH="1">
            <a:off x="21722568" y="958398"/>
            <a:ext cx="512269" cy="633909"/>
          </a:xfrm>
          <a:prstGeom prst="rect">
            <a:avLst/>
          </a:prstGeom>
          <a:ln w="12700">
            <a:miter lim="400000"/>
          </a:ln>
        </p:spPr>
      </p:pic>
      <p:pic>
        <p:nvPicPr>
          <p:cNvPr id="637" name="unnamed.png" descr="unnamed.png"/>
          <p:cNvPicPr>
            <a:picLocks noChangeAspect="1"/>
          </p:cNvPicPr>
          <p:nvPr/>
        </p:nvPicPr>
        <p:blipFill>
          <a:blip r:embed="rId3">
            <a:extLst/>
          </a:blip>
          <a:srcRect l="54803" t="78859" r="28110" b="0"/>
          <a:stretch>
            <a:fillRect/>
          </a:stretch>
        </p:blipFill>
        <p:spPr>
          <a:xfrm flipH="1">
            <a:off x="22987167" y="156967"/>
            <a:ext cx="512269" cy="633909"/>
          </a:xfrm>
          <a:prstGeom prst="rect">
            <a:avLst/>
          </a:prstGeom>
          <a:ln w="12700">
            <a:miter lim="400000"/>
          </a:ln>
        </p:spPr>
      </p:pic>
      <p:pic>
        <p:nvPicPr>
          <p:cNvPr id="638" name="unnamed.png" descr="unnamed.png"/>
          <p:cNvPicPr>
            <a:picLocks noChangeAspect="1"/>
          </p:cNvPicPr>
          <p:nvPr/>
        </p:nvPicPr>
        <p:blipFill>
          <a:blip r:embed="rId3">
            <a:extLst/>
          </a:blip>
          <a:srcRect l="54803" t="78859" r="28110" b="0"/>
          <a:stretch>
            <a:fillRect/>
          </a:stretch>
        </p:blipFill>
        <p:spPr>
          <a:xfrm flipH="1">
            <a:off x="21977537" y="852998"/>
            <a:ext cx="512269" cy="633910"/>
          </a:xfrm>
          <a:prstGeom prst="rect">
            <a:avLst/>
          </a:prstGeom>
          <a:ln w="12700">
            <a:miter lim="400000"/>
          </a:ln>
        </p:spPr>
      </p:pic>
      <p:pic>
        <p:nvPicPr>
          <p:cNvPr id="639" name="unnamed.png" descr="unnamed.png"/>
          <p:cNvPicPr>
            <a:picLocks noChangeAspect="1"/>
          </p:cNvPicPr>
          <p:nvPr/>
        </p:nvPicPr>
        <p:blipFill>
          <a:blip r:embed="rId3">
            <a:extLst/>
          </a:blip>
          <a:srcRect l="54803" t="78859" r="28110" b="0"/>
          <a:stretch>
            <a:fillRect/>
          </a:stretch>
        </p:blipFill>
        <p:spPr>
          <a:xfrm flipH="1">
            <a:off x="22305607" y="1256893"/>
            <a:ext cx="512269" cy="633909"/>
          </a:xfrm>
          <a:prstGeom prst="rect">
            <a:avLst/>
          </a:prstGeom>
          <a:ln w="12700">
            <a:miter lim="400000"/>
          </a:ln>
        </p:spPr>
      </p:pic>
      <p:pic>
        <p:nvPicPr>
          <p:cNvPr id="640" name="unnamed.png" descr="unnamed.png"/>
          <p:cNvPicPr>
            <a:picLocks noChangeAspect="1"/>
          </p:cNvPicPr>
          <p:nvPr/>
        </p:nvPicPr>
        <p:blipFill>
          <a:blip r:embed="rId3">
            <a:extLst/>
          </a:blip>
          <a:srcRect l="54803" t="78859" r="28110" b="0"/>
          <a:stretch>
            <a:fillRect/>
          </a:stretch>
        </p:blipFill>
        <p:spPr>
          <a:xfrm flipH="1" rot="10800000">
            <a:off x="19308281" y="1267960"/>
            <a:ext cx="512269" cy="633909"/>
          </a:xfrm>
          <a:prstGeom prst="rect">
            <a:avLst/>
          </a:prstGeom>
          <a:ln w="12700">
            <a:miter lim="400000"/>
          </a:ln>
        </p:spPr>
      </p:pic>
      <p:pic>
        <p:nvPicPr>
          <p:cNvPr id="641" name="unnamed.png" descr="unnamed.png"/>
          <p:cNvPicPr>
            <a:picLocks noChangeAspect="1"/>
          </p:cNvPicPr>
          <p:nvPr/>
        </p:nvPicPr>
        <p:blipFill>
          <a:blip r:embed="rId3">
            <a:extLst/>
          </a:blip>
          <a:srcRect l="54803" t="78859" r="28110" b="0"/>
          <a:stretch>
            <a:fillRect/>
          </a:stretch>
        </p:blipFill>
        <p:spPr>
          <a:xfrm flipH="1" rot="10800000">
            <a:off x="19932664" y="1337926"/>
            <a:ext cx="512269" cy="633909"/>
          </a:xfrm>
          <a:prstGeom prst="rect">
            <a:avLst/>
          </a:prstGeom>
          <a:ln w="12700">
            <a:miter lim="400000"/>
          </a:ln>
        </p:spPr>
      </p:pic>
      <p:pic>
        <p:nvPicPr>
          <p:cNvPr id="642" name="unnamed.png" descr="unnamed.png"/>
          <p:cNvPicPr>
            <a:picLocks noChangeAspect="1"/>
          </p:cNvPicPr>
          <p:nvPr/>
        </p:nvPicPr>
        <p:blipFill>
          <a:blip r:embed="rId3">
            <a:extLst/>
          </a:blip>
          <a:srcRect l="54803" t="78859" r="28110" b="0"/>
          <a:stretch>
            <a:fillRect/>
          </a:stretch>
        </p:blipFill>
        <p:spPr>
          <a:xfrm flipH="1" rot="10800000">
            <a:off x="19645149" y="156871"/>
            <a:ext cx="512269" cy="633909"/>
          </a:xfrm>
          <a:prstGeom prst="rect">
            <a:avLst/>
          </a:prstGeom>
          <a:ln w="12700">
            <a:miter lim="400000"/>
          </a:ln>
        </p:spPr>
      </p:pic>
      <p:pic>
        <p:nvPicPr>
          <p:cNvPr id="643" name="unnamed.png" descr="unnamed.png"/>
          <p:cNvPicPr>
            <a:picLocks noChangeAspect="1"/>
          </p:cNvPicPr>
          <p:nvPr/>
        </p:nvPicPr>
        <p:blipFill>
          <a:blip r:embed="rId3">
            <a:extLst/>
          </a:blip>
          <a:srcRect l="54803" t="78859" r="28110" b="0"/>
          <a:stretch>
            <a:fillRect/>
          </a:stretch>
        </p:blipFill>
        <p:spPr>
          <a:xfrm flipH="1" rot="10800000">
            <a:off x="22410501" y="156871"/>
            <a:ext cx="512269" cy="633909"/>
          </a:xfrm>
          <a:prstGeom prst="rect">
            <a:avLst/>
          </a:prstGeom>
          <a:ln w="12700">
            <a:miter lim="400000"/>
          </a:ln>
        </p:spPr>
      </p:pic>
      <p:pic>
        <p:nvPicPr>
          <p:cNvPr id="644" name="unnamed.png" descr="unnamed.png"/>
          <p:cNvPicPr>
            <a:picLocks noChangeAspect="1"/>
          </p:cNvPicPr>
          <p:nvPr/>
        </p:nvPicPr>
        <p:blipFill>
          <a:blip r:embed="rId3">
            <a:extLst/>
          </a:blip>
          <a:srcRect l="54803" t="78859" r="28110" b="0"/>
          <a:stretch>
            <a:fillRect/>
          </a:stretch>
        </p:blipFill>
        <p:spPr>
          <a:xfrm flipH="1" rot="10800000">
            <a:off x="23092782" y="632960"/>
            <a:ext cx="512269" cy="633909"/>
          </a:xfrm>
          <a:prstGeom prst="rect">
            <a:avLst/>
          </a:prstGeom>
          <a:ln w="12700">
            <a:miter lim="400000"/>
          </a:ln>
        </p:spPr>
      </p:pic>
      <p:pic>
        <p:nvPicPr>
          <p:cNvPr id="645" name="unnamed.png" descr="unnamed.png"/>
          <p:cNvPicPr>
            <a:picLocks noChangeAspect="1"/>
          </p:cNvPicPr>
          <p:nvPr/>
        </p:nvPicPr>
        <p:blipFill>
          <a:blip r:embed="rId3">
            <a:extLst/>
          </a:blip>
          <a:srcRect l="54803" t="78859" r="28110" b="0"/>
          <a:stretch>
            <a:fillRect/>
          </a:stretch>
        </p:blipFill>
        <p:spPr>
          <a:xfrm flipH="1" rot="10800000">
            <a:off x="23016778" y="1267863"/>
            <a:ext cx="512270" cy="633909"/>
          </a:xfrm>
          <a:prstGeom prst="rect">
            <a:avLst/>
          </a:prstGeom>
          <a:ln w="12700">
            <a:miter lim="400000"/>
          </a:ln>
        </p:spPr>
      </p:pic>
      <p:pic>
        <p:nvPicPr>
          <p:cNvPr id="646" name="unnamed.png" descr="unnamed.png"/>
          <p:cNvPicPr>
            <a:picLocks noChangeAspect="1"/>
          </p:cNvPicPr>
          <p:nvPr/>
        </p:nvPicPr>
        <p:blipFill>
          <a:blip r:embed="rId3">
            <a:extLst/>
          </a:blip>
          <a:srcRect l="54803" t="78859" r="28110" b="0"/>
          <a:stretch>
            <a:fillRect/>
          </a:stretch>
        </p:blipFill>
        <p:spPr>
          <a:xfrm rot="10800000">
            <a:off x="21594343" y="1256794"/>
            <a:ext cx="512269" cy="633910"/>
          </a:xfrm>
          <a:prstGeom prst="rect">
            <a:avLst/>
          </a:prstGeom>
          <a:ln w="12700">
            <a:miter lim="400000"/>
          </a:ln>
        </p:spPr>
      </p:pic>
      <p:pic>
        <p:nvPicPr>
          <p:cNvPr id="647" name="unnamed.png" descr="unnamed.png"/>
          <p:cNvPicPr>
            <a:picLocks noChangeAspect="1"/>
          </p:cNvPicPr>
          <p:nvPr/>
        </p:nvPicPr>
        <p:blipFill>
          <a:blip r:embed="rId3">
            <a:extLst/>
          </a:blip>
          <a:srcRect l="54803" t="78859" r="28110" b="0"/>
          <a:stretch>
            <a:fillRect/>
          </a:stretch>
        </p:blipFill>
        <p:spPr>
          <a:xfrm rot="10800000">
            <a:off x="18873864" y="1337926"/>
            <a:ext cx="512269" cy="633909"/>
          </a:xfrm>
          <a:prstGeom prst="rect">
            <a:avLst/>
          </a:prstGeom>
          <a:ln w="12700">
            <a:miter lim="400000"/>
          </a:ln>
        </p:spPr>
      </p:pic>
      <p:pic>
        <p:nvPicPr>
          <p:cNvPr id="648" name="unnamed.png" descr="unnamed.png"/>
          <p:cNvPicPr>
            <a:picLocks noChangeAspect="1"/>
          </p:cNvPicPr>
          <p:nvPr/>
        </p:nvPicPr>
        <p:blipFill>
          <a:blip r:embed="rId3">
            <a:extLst/>
          </a:blip>
          <a:srcRect l="54803" t="78859" r="28110" b="0"/>
          <a:stretch>
            <a:fillRect/>
          </a:stretch>
        </p:blipFill>
        <p:spPr>
          <a:xfrm rot="10800000">
            <a:off x="22588095" y="632960"/>
            <a:ext cx="512269" cy="633909"/>
          </a:xfrm>
          <a:prstGeom prst="rect">
            <a:avLst/>
          </a:prstGeom>
          <a:ln w="12700">
            <a:miter lim="400000"/>
          </a:ln>
        </p:spPr>
      </p:pic>
      <p:pic>
        <p:nvPicPr>
          <p:cNvPr id="649" name="unnamed.png" descr="unnamed.png"/>
          <p:cNvPicPr>
            <a:picLocks noChangeAspect="1"/>
          </p:cNvPicPr>
          <p:nvPr/>
        </p:nvPicPr>
        <p:blipFill>
          <a:blip r:embed="rId3">
            <a:extLst/>
          </a:blip>
          <a:srcRect l="54803" t="78859" r="28110" b="0"/>
          <a:stretch>
            <a:fillRect/>
          </a:stretch>
        </p:blipFill>
        <p:spPr>
          <a:xfrm rot="10800000">
            <a:off x="21884149" y="378090"/>
            <a:ext cx="512269" cy="633909"/>
          </a:xfrm>
          <a:prstGeom prst="rect">
            <a:avLst/>
          </a:prstGeom>
          <a:ln w="12700">
            <a:miter lim="400000"/>
          </a:ln>
        </p:spPr>
      </p:pic>
      <p:pic>
        <p:nvPicPr>
          <p:cNvPr id="650" name="unnamed.png" descr="unnamed.png"/>
          <p:cNvPicPr>
            <a:picLocks noChangeAspect="1"/>
          </p:cNvPicPr>
          <p:nvPr/>
        </p:nvPicPr>
        <p:blipFill>
          <a:blip r:embed="rId3">
            <a:extLst/>
          </a:blip>
          <a:srcRect l="54803" t="78859" r="28110" b="0"/>
          <a:stretch>
            <a:fillRect/>
          </a:stretch>
        </p:blipFill>
        <p:spPr>
          <a:xfrm rot="10800000">
            <a:off x="22634943" y="958301"/>
            <a:ext cx="512269" cy="633909"/>
          </a:xfrm>
          <a:prstGeom prst="rect">
            <a:avLst/>
          </a:prstGeom>
          <a:ln w="12700">
            <a:miter lim="400000"/>
          </a:ln>
        </p:spPr>
      </p:pic>
      <p:pic>
        <p:nvPicPr>
          <p:cNvPr id="651" name="unnamed.png" descr="unnamed.png"/>
          <p:cNvPicPr>
            <a:picLocks noChangeAspect="1"/>
          </p:cNvPicPr>
          <p:nvPr/>
        </p:nvPicPr>
        <p:blipFill>
          <a:blip r:embed="rId3">
            <a:extLst/>
          </a:blip>
          <a:srcRect l="54803" t="78859" r="28110" b="0"/>
          <a:stretch>
            <a:fillRect/>
          </a:stretch>
        </p:blipFill>
        <p:spPr>
          <a:xfrm>
            <a:off x="18053202" y="282736"/>
            <a:ext cx="512269" cy="633909"/>
          </a:xfrm>
          <a:prstGeom prst="rect">
            <a:avLst/>
          </a:prstGeom>
          <a:ln w="12700">
            <a:miter lim="400000"/>
          </a:ln>
        </p:spPr>
      </p:pic>
      <p:pic>
        <p:nvPicPr>
          <p:cNvPr id="652" name="unnamed.png" descr="unnamed.png"/>
          <p:cNvPicPr>
            <a:picLocks noChangeAspect="1"/>
          </p:cNvPicPr>
          <p:nvPr/>
        </p:nvPicPr>
        <p:blipFill>
          <a:blip r:embed="rId3">
            <a:extLst/>
          </a:blip>
          <a:srcRect l="54803" t="78859" r="28110" b="0"/>
          <a:stretch>
            <a:fillRect/>
          </a:stretch>
        </p:blipFill>
        <p:spPr>
          <a:xfrm flipH="1" rot="10800000">
            <a:off x="17540736" y="271171"/>
            <a:ext cx="486913" cy="602532"/>
          </a:xfrm>
          <a:prstGeom prst="rect">
            <a:avLst/>
          </a:prstGeom>
          <a:ln w="12700">
            <a:miter lim="400000"/>
          </a:ln>
        </p:spPr>
      </p:pic>
      <p:pic>
        <p:nvPicPr>
          <p:cNvPr id="653" name="unnamed.png" descr="unnamed.png"/>
          <p:cNvPicPr>
            <a:picLocks noChangeAspect="1"/>
          </p:cNvPicPr>
          <p:nvPr/>
        </p:nvPicPr>
        <p:blipFill>
          <a:blip r:embed="rId3">
            <a:extLst/>
          </a:blip>
          <a:srcRect l="54803" t="78859" r="28110" b="0"/>
          <a:stretch>
            <a:fillRect/>
          </a:stretch>
        </p:blipFill>
        <p:spPr>
          <a:xfrm flipH="1">
            <a:off x="19389064" y="852998"/>
            <a:ext cx="512269" cy="633910"/>
          </a:xfrm>
          <a:prstGeom prst="rect">
            <a:avLst/>
          </a:prstGeom>
          <a:ln w="12700">
            <a:miter lim="400000"/>
          </a:ln>
        </p:spPr>
      </p:pic>
      <p:pic>
        <p:nvPicPr>
          <p:cNvPr id="654" name="unnamed.png" descr="unnamed.png"/>
          <p:cNvPicPr>
            <a:picLocks noChangeAspect="1"/>
          </p:cNvPicPr>
          <p:nvPr/>
        </p:nvPicPr>
        <p:blipFill>
          <a:blip r:embed="rId3">
            <a:extLst/>
          </a:blip>
          <a:srcRect l="54803" t="78859" r="28110" b="0"/>
          <a:stretch>
            <a:fillRect/>
          </a:stretch>
        </p:blipFill>
        <p:spPr>
          <a:xfrm flipH="1">
            <a:off x="18873864" y="156967"/>
            <a:ext cx="512269" cy="633909"/>
          </a:xfrm>
          <a:prstGeom prst="rect">
            <a:avLst/>
          </a:prstGeom>
          <a:ln w="12700">
            <a:miter lim="400000"/>
          </a:ln>
        </p:spPr>
      </p:pic>
      <p:pic>
        <p:nvPicPr>
          <p:cNvPr id="655" name="unnamed.png" descr="unnamed.png"/>
          <p:cNvPicPr>
            <a:picLocks noChangeAspect="1"/>
          </p:cNvPicPr>
          <p:nvPr/>
        </p:nvPicPr>
        <p:blipFill>
          <a:blip r:embed="rId3">
            <a:extLst/>
          </a:blip>
          <a:srcRect l="54803" t="78859" r="28110" b="0"/>
          <a:stretch>
            <a:fillRect/>
          </a:stretch>
        </p:blipFill>
        <p:spPr>
          <a:xfrm flipH="1">
            <a:off x="17369683" y="1269593"/>
            <a:ext cx="512269" cy="633909"/>
          </a:xfrm>
          <a:prstGeom prst="rect">
            <a:avLst/>
          </a:prstGeom>
          <a:ln w="12700">
            <a:miter lim="400000"/>
          </a:ln>
        </p:spPr>
      </p:pic>
      <p:pic>
        <p:nvPicPr>
          <p:cNvPr id="656" name="unnamed.png" descr="unnamed.png"/>
          <p:cNvPicPr>
            <a:picLocks noChangeAspect="1"/>
          </p:cNvPicPr>
          <p:nvPr/>
        </p:nvPicPr>
        <p:blipFill>
          <a:blip r:embed="rId3">
            <a:extLst/>
          </a:blip>
          <a:srcRect l="54803" t="78859" r="28110" b="0"/>
          <a:stretch>
            <a:fillRect/>
          </a:stretch>
        </p:blipFill>
        <p:spPr>
          <a:xfrm flipH="1">
            <a:off x="18053301" y="1330325"/>
            <a:ext cx="512269" cy="633909"/>
          </a:xfrm>
          <a:prstGeom prst="rect">
            <a:avLst/>
          </a:prstGeom>
          <a:ln w="12700">
            <a:miter lim="400000"/>
          </a:ln>
        </p:spPr>
      </p:pic>
      <p:pic>
        <p:nvPicPr>
          <p:cNvPr id="657" name="unnamed.png" descr="unnamed.png"/>
          <p:cNvPicPr>
            <a:picLocks noChangeAspect="1"/>
          </p:cNvPicPr>
          <p:nvPr/>
        </p:nvPicPr>
        <p:blipFill>
          <a:blip r:embed="rId3">
            <a:extLst/>
          </a:blip>
          <a:srcRect l="54803" t="78859" r="28110" b="0"/>
          <a:stretch>
            <a:fillRect/>
          </a:stretch>
        </p:blipFill>
        <p:spPr>
          <a:xfrm>
            <a:off x="18593464" y="1458557"/>
            <a:ext cx="512269" cy="633909"/>
          </a:xfrm>
          <a:prstGeom prst="rect">
            <a:avLst/>
          </a:prstGeom>
          <a:ln w="12700">
            <a:miter lim="400000"/>
          </a:ln>
        </p:spPr>
      </p:pic>
      <p:pic>
        <p:nvPicPr>
          <p:cNvPr id="658" name="unnamed.png" descr="unnamed.png"/>
          <p:cNvPicPr>
            <a:picLocks noChangeAspect="1"/>
          </p:cNvPicPr>
          <p:nvPr/>
        </p:nvPicPr>
        <p:blipFill>
          <a:blip r:embed="rId3">
            <a:extLst/>
          </a:blip>
          <a:srcRect l="54803" t="78859" r="28110" b="0"/>
          <a:stretch>
            <a:fillRect/>
          </a:stretch>
        </p:blipFill>
        <p:spPr>
          <a:xfrm>
            <a:off x="18704639" y="958398"/>
            <a:ext cx="512269" cy="633909"/>
          </a:xfrm>
          <a:prstGeom prst="rect">
            <a:avLst/>
          </a:prstGeom>
          <a:ln w="12700">
            <a:miter lim="400000"/>
          </a:ln>
        </p:spPr>
      </p:pic>
      <p:pic>
        <p:nvPicPr>
          <p:cNvPr id="659" name="unnamed.png" descr="unnamed.png"/>
          <p:cNvPicPr>
            <a:picLocks noChangeAspect="1"/>
          </p:cNvPicPr>
          <p:nvPr/>
        </p:nvPicPr>
        <p:blipFill>
          <a:blip r:embed="rId3">
            <a:extLst/>
          </a:blip>
          <a:srcRect l="54803" t="78859" r="28110" b="0"/>
          <a:stretch>
            <a:fillRect/>
          </a:stretch>
        </p:blipFill>
        <p:spPr>
          <a:xfrm>
            <a:off x="19441749" y="1448420"/>
            <a:ext cx="512269" cy="633909"/>
          </a:xfrm>
          <a:prstGeom prst="rect">
            <a:avLst/>
          </a:prstGeom>
          <a:ln w="12700">
            <a:miter lim="400000"/>
          </a:ln>
        </p:spPr>
      </p:pic>
      <p:pic>
        <p:nvPicPr>
          <p:cNvPr id="660" name="unnamed.png" descr="unnamed.png"/>
          <p:cNvPicPr>
            <a:picLocks noChangeAspect="1"/>
          </p:cNvPicPr>
          <p:nvPr/>
        </p:nvPicPr>
        <p:blipFill>
          <a:blip r:embed="rId3">
            <a:extLst/>
          </a:blip>
          <a:srcRect l="54803" t="78859" r="28110" b="0"/>
          <a:stretch>
            <a:fillRect/>
          </a:stretch>
        </p:blipFill>
        <p:spPr>
          <a:xfrm>
            <a:off x="18380562" y="156967"/>
            <a:ext cx="512269" cy="633909"/>
          </a:xfrm>
          <a:prstGeom prst="rect">
            <a:avLst/>
          </a:prstGeom>
          <a:ln w="12700">
            <a:miter lim="400000"/>
          </a:ln>
        </p:spPr>
      </p:pic>
      <p:pic>
        <p:nvPicPr>
          <p:cNvPr id="661" name="unnamed.png" descr="unnamed.png"/>
          <p:cNvPicPr>
            <a:picLocks noChangeAspect="1"/>
          </p:cNvPicPr>
          <p:nvPr/>
        </p:nvPicPr>
        <p:blipFill>
          <a:blip r:embed="rId3">
            <a:extLst/>
          </a:blip>
          <a:srcRect l="54803" t="78859" r="28110" b="0"/>
          <a:stretch>
            <a:fillRect/>
          </a:stretch>
        </p:blipFill>
        <p:spPr>
          <a:xfrm>
            <a:off x="20317478" y="516209"/>
            <a:ext cx="512269" cy="633909"/>
          </a:xfrm>
          <a:prstGeom prst="rect">
            <a:avLst/>
          </a:prstGeom>
          <a:ln w="12700">
            <a:miter lim="400000"/>
          </a:ln>
        </p:spPr>
      </p:pic>
      <p:pic>
        <p:nvPicPr>
          <p:cNvPr id="662" name="unnamed.png" descr="unnamed.png"/>
          <p:cNvPicPr>
            <a:picLocks noChangeAspect="1"/>
          </p:cNvPicPr>
          <p:nvPr/>
        </p:nvPicPr>
        <p:blipFill>
          <a:blip r:embed="rId3">
            <a:extLst/>
          </a:blip>
          <a:srcRect l="54803" t="78859" r="28110" b="0"/>
          <a:stretch>
            <a:fillRect/>
          </a:stretch>
        </p:blipFill>
        <p:spPr>
          <a:xfrm>
            <a:off x="16786537" y="951055"/>
            <a:ext cx="512269" cy="633910"/>
          </a:xfrm>
          <a:prstGeom prst="rect">
            <a:avLst/>
          </a:prstGeom>
          <a:ln w="12700">
            <a:miter lim="400000"/>
          </a:ln>
        </p:spPr>
      </p:pic>
      <p:pic>
        <p:nvPicPr>
          <p:cNvPr id="663" name="unnamed.png" descr="unnamed.png"/>
          <p:cNvPicPr>
            <a:picLocks noChangeAspect="1"/>
          </p:cNvPicPr>
          <p:nvPr/>
        </p:nvPicPr>
        <p:blipFill>
          <a:blip r:embed="rId3">
            <a:extLst/>
          </a:blip>
          <a:srcRect l="54803" t="78859" r="28110" b="0"/>
          <a:stretch>
            <a:fillRect/>
          </a:stretch>
        </p:blipFill>
        <p:spPr>
          <a:xfrm flipH="1">
            <a:off x="19098849" y="1372220"/>
            <a:ext cx="512269" cy="633909"/>
          </a:xfrm>
          <a:prstGeom prst="rect">
            <a:avLst/>
          </a:prstGeom>
          <a:ln w="12700">
            <a:miter lim="400000"/>
          </a:ln>
        </p:spPr>
      </p:pic>
      <p:pic>
        <p:nvPicPr>
          <p:cNvPr id="664" name="unnamed.png" descr="unnamed.png"/>
          <p:cNvPicPr>
            <a:picLocks noChangeAspect="1"/>
          </p:cNvPicPr>
          <p:nvPr/>
        </p:nvPicPr>
        <p:blipFill>
          <a:blip r:embed="rId3">
            <a:extLst/>
          </a:blip>
          <a:srcRect l="54803" t="78859" r="28110" b="0"/>
          <a:stretch>
            <a:fillRect/>
          </a:stretch>
        </p:blipFill>
        <p:spPr>
          <a:xfrm flipH="1">
            <a:off x="18925196" y="516209"/>
            <a:ext cx="512269" cy="633909"/>
          </a:xfrm>
          <a:prstGeom prst="rect">
            <a:avLst/>
          </a:prstGeom>
          <a:ln w="12700">
            <a:miter lim="400000"/>
          </a:ln>
        </p:spPr>
      </p:pic>
      <p:pic>
        <p:nvPicPr>
          <p:cNvPr id="665" name="unnamed.png" descr="unnamed.png"/>
          <p:cNvPicPr>
            <a:picLocks noChangeAspect="1"/>
          </p:cNvPicPr>
          <p:nvPr/>
        </p:nvPicPr>
        <p:blipFill>
          <a:blip r:embed="rId3">
            <a:extLst/>
          </a:blip>
          <a:srcRect l="54803" t="78859" r="28110" b="0"/>
          <a:stretch>
            <a:fillRect/>
          </a:stretch>
        </p:blipFill>
        <p:spPr>
          <a:xfrm flipH="1">
            <a:off x="18503670" y="633058"/>
            <a:ext cx="512269" cy="633909"/>
          </a:xfrm>
          <a:prstGeom prst="rect">
            <a:avLst/>
          </a:prstGeom>
          <a:ln w="12700">
            <a:miter lim="400000"/>
          </a:ln>
        </p:spPr>
      </p:pic>
      <p:pic>
        <p:nvPicPr>
          <p:cNvPr id="666" name="unnamed.png" descr="unnamed.png"/>
          <p:cNvPicPr>
            <a:picLocks noChangeAspect="1"/>
          </p:cNvPicPr>
          <p:nvPr/>
        </p:nvPicPr>
        <p:blipFill>
          <a:blip r:embed="rId3">
            <a:extLst/>
          </a:blip>
          <a:srcRect l="54803" t="78859" r="28110" b="0"/>
          <a:stretch>
            <a:fillRect/>
          </a:stretch>
        </p:blipFill>
        <p:spPr>
          <a:xfrm flipH="1">
            <a:off x="19437562" y="516209"/>
            <a:ext cx="512269" cy="633909"/>
          </a:xfrm>
          <a:prstGeom prst="rect">
            <a:avLst/>
          </a:prstGeom>
          <a:ln w="12700">
            <a:miter lim="400000"/>
          </a:ln>
        </p:spPr>
      </p:pic>
      <p:pic>
        <p:nvPicPr>
          <p:cNvPr id="667" name="unnamed.png" descr="unnamed.png"/>
          <p:cNvPicPr>
            <a:picLocks noChangeAspect="1"/>
          </p:cNvPicPr>
          <p:nvPr/>
        </p:nvPicPr>
        <p:blipFill>
          <a:blip r:embed="rId3">
            <a:extLst/>
          </a:blip>
          <a:srcRect l="54803" t="78859" r="28110" b="0"/>
          <a:stretch>
            <a:fillRect/>
          </a:stretch>
        </p:blipFill>
        <p:spPr>
          <a:xfrm flipH="1">
            <a:off x="22280239" y="633058"/>
            <a:ext cx="512269" cy="633909"/>
          </a:xfrm>
          <a:prstGeom prst="rect">
            <a:avLst/>
          </a:prstGeom>
          <a:ln w="12700">
            <a:miter lim="400000"/>
          </a:ln>
        </p:spPr>
      </p:pic>
      <p:pic>
        <p:nvPicPr>
          <p:cNvPr id="668" name="unnamed.png" descr="unnamed.png"/>
          <p:cNvPicPr>
            <a:picLocks noChangeAspect="1"/>
          </p:cNvPicPr>
          <p:nvPr/>
        </p:nvPicPr>
        <p:blipFill>
          <a:blip r:embed="rId3">
            <a:extLst/>
          </a:blip>
          <a:srcRect l="54803" t="78859" r="28110" b="0"/>
          <a:stretch>
            <a:fillRect/>
          </a:stretch>
        </p:blipFill>
        <p:spPr>
          <a:xfrm flipH="1">
            <a:off x="19758255" y="852998"/>
            <a:ext cx="512269" cy="633910"/>
          </a:xfrm>
          <a:prstGeom prst="rect">
            <a:avLst/>
          </a:prstGeom>
          <a:ln w="12700">
            <a:miter lim="400000"/>
          </a:ln>
        </p:spPr>
      </p:pic>
      <p:pic>
        <p:nvPicPr>
          <p:cNvPr id="669" name="unnamed.png" descr="unnamed.png"/>
          <p:cNvPicPr>
            <a:picLocks noChangeAspect="1"/>
          </p:cNvPicPr>
          <p:nvPr/>
        </p:nvPicPr>
        <p:blipFill>
          <a:blip r:embed="rId3">
            <a:extLst/>
          </a:blip>
          <a:srcRect l="54803" t="78859" r="28110" b="0"/>
          <a:stretch>
            <a:fillRect/>
          </a:stretch>
        </p:blipFill>
        <p:spPr>
          <a:xfrm flipH="1">
            <a:off x="20644045" y="672438"/>
            <a:ext cx="512269" cy="633910"/>
          </a:xfrm>
          <a:prstGeom prst="rect">
            <a:avLst/>
          </a:prstGeom>
          <a:ln w="12700">
            <a:miter lim="400000"/>
          </a:ln>
        </p:spPr>
      </p:pic>
      <p:pic>
        <p:nvPicPr>
          <p:cNvPr id="670" name="unnamed.png" descr="unnamed.png"/>
          <p:cNvPicPr>
            <a:picLocks noChangeAspect="1"/>
          </p:cNvPicPr>
          <p:nvPr/>
        </p:nvPicPr>
        <p:blipFill>
          <a:blip r:embed="rId3">
            <a:extLst/>
          </a:blip>
          <a:srcRect l="54803" t="78859" r="28110" b="0"/>
          <a:stretch>
            <a:fillRect/>
          </a:stretch>
        </p:blipFill>
        <p:spPr>
          <a:xfrm flipH="1" rot="10800000">
            <a:off x="18207047" y="852901"/>
            <a:ext cx="512269" cy="633909"/>
          </a:xfrm>
          <a:prstGeom prst="rect">
            <a:avLst/>
          </a:prstGeom>
          <a:ln w="12700">
            <a:miter lim="400000"/>
          </a:ln>
        </p:spPr>
      </p:pic>
      <p:pic>
        <p:nvPicPr>
          <p:cNvPr id="671" name="unnamed.png" descr="unnamed.png"/>
          <p:cNvPicPr>
            <a:picLocks noChangeAspect="1"/>
          </p:cNvPicPr>
          <p:nvPr/>
        </p:nvPicPr>
        <p:blipFill>
          <a:blip r:embed="rId3">
            <a:extLst/>
          </a:blip>
          <a:srcRect l="54803" t="78859" r="28110" b="0"/>
          <a:stretch>
            <a:fillRect/>
          </a:stretch>
        </p:blipFill>
        <p:spPr>
          <a:xfrm flipH="1" rot="10800000">
            <a:off x="17894948" y="852901"/>
            <a:ext cx="512269" cy="633909"/>
          </a:xfrm>
          <a:prstGeom prst="rect">
            <a:avLst/>
          </a:prstGeom>
          <a:ln w="12700">
            <a:miter lim="400000"/>
          </a:ln>
        </p:spPr>
      </p:pic>
      <p:pic>
        <p:nvPicPr>
          <p:cNvPr id="672" name="unnamed.png" descr="unnamed.png"/>
          <p:cNvPicPr>
            <a:picLocks noChangeAspect="1"/>
          </p:cNvPicPr>
          <p:nvPr/>
        </p:nvPicPr>
        <p:blipFill>
          <a:blip r:embed="rId3">
            <a:extLst/>
          </a:blip>
          <a:srcRect l="54803" t="78859" r="28110" b="0"/>
          <a:stretch>
            <a:fillRect/>
          </a:stretch>
        </p:blipFill>
        <p:spPr>
          <a:xfrm flipH="1" rot="10800000">
            <a:off x="19088809" y="817441"/>
            <a:ext cx="512269" cy="633909"/>
          </a:xfrm>
          <a:prstGeom prst="rect">
            <a:avLst/>
          </a:prstGeom>
          <a:ln w="12700">
            <a:miter lim="400000"/>
          </a:ln>
        </p:spPr>
      </p:pic>
      <p:pic>
        <p:nvPicPr>
          <p:cNvPr id="673" name="unnamed.png" descr="unnamed.png"/>
          <p:cNvPicPr>
            <a:picLocks noChangeAspect="1"/>
          </p:cNvPicPr>
          <p:nvPr/>
        </p:nvPicPr>
        <p:blipFill>
          <a:blip r:embed="rId3">
            <a:extLst/>
          </a:blip>
          <a:srcRect l="54803" t="78859" r="28110" b="0"/>
          <a:stretch>
            <a:fillRect/>
          </a:stretch>
        </p:blipFill>
        <p:spPr>
          <a:xfrm flipH="1" rot="10800000">
            <a:off x="19699693" y="958301"/>
            <a:ext cx="512269" cy="633909"/>
          </a:xfrm>
          <a:prstGeom prst="rect">
            <a:avLst/>
          </a:prstGeom>
          <a:ln w="12700">
            <a:miter lim="400000"/>
          </a:ln>
        </p:spPr>
      </p:pic>
      <p:pic>
        <p:nvPicPr>
          <p:cNvPr id="674" name="unnamed.png" descr="unnamed.png"/>
          <p:cNvPicPr>
            <a:picLocks noChangeAspect="1"/>
          </p:cNvPicPr>
          <p:nvPr/>
        </p:nvPicPr>
        <p:blipFill>
          <a:blip r:embed="rId3">
            <a:extLst/>
          </a:blip>
          <a:srcRect l="54803" t="78859" r="28110" b="0"/>
          <a:stretch>
            <a:fillRect/>
          </a:stretch>
        </p:blipFill>
        <p:spPr>
          <a:xfrm flipH="1" rot="10800000">
            <a:off x="20955134" y="450723"/>
            <a:ext cx="512269" cy="633910"/>
          </a:xfrm>
          <a:prstGeom prst="rect">
            <a:avLst/>
          </a:prstGeom>
          <a:ln w="12700">
            <a:miter lim="400000"/>
          </a:ln>
        </p:spPr>
      </p:pic>
      <p:pic>
        <p:nvPicPr>
          <p:cNvPr id="675" name="unnamed.png" descr="unnamed.png"/>
          <p:cNvPicPr>
            <a:picLocks noChangeAspect="1"/>
          </p:cNvPicPr>
          <p:nvPr/>
        </p:nvPicPr>
        <p:blipFill>
          <a:blip r:embed="rId3">
            <a:extLst/>
          </a:blip>
          <a:srcRect l="54803" t="78859" r="28110" b="0"/>
          <a:stretch>
            <a:fillRect/>
          </a:stretch>
        </p:blipFill>
        <p:spPr>
          <a:xfrm flipH="1" rot="10800000">
            <a:off x="20295667" y="852901"/>
            <a:ext cx="512269" cy="633909"/>
          </a:xfrm>
          <a:prstGeom prst="rect">
            <a:avLst/>
          </a:prstGeom>
          <a:ln w="12700">
            <a:miter lim="400000"/>
          </a:ln>
        </p:spPr>
      </p:pic>
      <p:pic>
        <p:nvPicPr>
          <p:cNvPr id="676" name="unnamed.png" descr="unnamed.png"/>
          <p:cNvPicPr>
            <a:picLocks noChangeAspect="1"/>
          </p:cNvPicPr>
          <p:nvPr/>
        </p:nvPicPr>
        <p:blipFill>
          <a:blip r:embed="rId3">
            <a:extLst/>
          </a:blip>
          <a:srcRect l="54803" t="78859" r="28110" b="0"/>
          <a:stretch>
            <a:fillRect/>
          </a:stretch>
        </p:blipFill>
        <p:spPr>
          <a:xfrm rot="10800000">
            <a:off x="19840847" y="378090"/>
            <a:ext cx="512269" cy="633909"/>
          </a:xfrm>
          <a:prstGeom prst="rect">
            <a:avLst/>
          </a:prstGeom>
          <a:ln w="12700">
            <a:miter lim="400000"/>
          </a:ln>
        </p:spPr>
      </p:pic>
      <p:pic>
        <p:nvPicPr>
          <p:cNvPr id="677" name="unnamed.png" descr="unnamed.png"/>
          <p:cNvPicPr>
            <a:picLocks noChangeAspect="1"/>
          </p:cNvPicPr>
          <p:nvPr/>
        </p:nvPicPr>
        <p:blipFill>
          <a:blip r:embed="rId3">
            <a:extLst/>
          </a:blip>
          <a:srcRect l="54803" t="78859" r="28110" b="0"/>
          <a:stretch>
            <a:fillRect/>
          </a:stretch>
        </p:blipFill>
        <p:spPr>
          <a:xfrm rot="10800000">
            <a:off x="17470632" y="1391386"/>
            <a:ext cx="512269" cy="633909"/>
          </a:xfrm>
          <a:prstGeom prst="rect">
            <a:avLst/>
          </a:prstGeom>
          <a:ln w="12700">
            <a:miter lim="400000"/>
          </a:ln>
        </p:spPr>
      </p:pic>
      <p:pic>
        <p:nvPicPr>
          <p:cNvPr id="678" name="unnamed.png" descr="unnamed.png"/>
          <p:cNvPicPr>
            <a:picLocks noChangeAspect="1"/>
          </p:cNvPicPr>
          <p:nvPr/>
        </p:nvPicPr>
        <p:blipFill>
          <a:blip r:embed="rId3">
            <a:extLst/>
          </a:blip>
          <a:srcRect l="54803" t="78859" r="28110" b="0"/>
          <a:stretch>
            <a:fillRect/>
          </a:stretch>
        </p:blipFill>
        <p:spPr>
          <a:xfrm rot="10800000">
            <a:off x="21069512" y="817441"/>
            <a:ext cx="512269" cy="633909"/>
          </a:xfrm>
          <a:prstGeom prst="rect">
            <a:avLst/>
          </a:prstGeom>
          <a:ln w="12700">
            <a:miter lim="400000"/>
          </a:ln>
        </p:spPr>
      </p:pic>
      <p:pic>
        <p:nvPicPr>
          <p:cNvPr id="679" name="unnamed.png" descr="unnamed.png"/>
          <p:cNvPicPr>
            <a:picLocks noChangeAspect="1"/>
          </p:cNvPicPr>
          <p:nvPr/>
        </p:nvPicPr>
        <p:blipFill>
          <a:blip r:embed="rId3">
            <a:extLst/>
          </a:blip>
          <a:srcRect l="54803" t="78859" r="28110" b="0"/>
          <a:stretch>
            <a:fillRect/>
          </a:stretch>
        </p:blipFill>
        <p:spPr>
          <a:xfrm rot="10800000">
            <a:off x="20501198" y="156871"/>
            <a:ext cx="512269" cy="633909"/>
          </a:xfrm>
          <a:prstGeom prst="rect">
            <a:avLst/>
          </a:prstGeom>
          <a:ln w="12700">
            <a:miter lim="400000"/>
          </a:ln>
        </p:spPr>
      </p:pic>
      <p:pic>
        <p:nvPicPr>
          <p:cNvPr id="680" name="unnamed.png" descr="unnamed.png"/>
          <p:cNvPicPr>
            <a:picLocks noChangeAspect="1"/>
          </p:cNvPicPr>
          <p:nvPr/>
        </p:nvPicPr>
        <p:blipFill>
          <a:blip r:embed="rId3">
            <a:extLst/>
          </a:blip>
          <a:srcRect l="54803" t="78859" r="28110" b="0"/>
          <a:stretch>
            <a:fillRect/>
          </a:stretch>
        </p:blipFill>
        <p:spPr>
          <a:xfrm rot="10800000">
            <a:off x="21111681" y="271170"/>
            <a:ext cx="512269" cy="633910"/>
          </a:xfrm>
          <a:prstGeom prst="rect">
            <a:avLst/>
          </a:prstGeom>
          <a:ln w="12700">
            <a:miter lim="400000"/>
          </a:ln>
        </p:spPr>
      </p:pic>
      <p:pic>
        <p:nvPicPr>
          <p:cNvPr id="681" name="unnamed.png" descr="unnamed.png"/>
          <p:cNvPicPr>
            <a:picLocks noChangeAspect="1"/>
          </p:cNvPicPr>
          <p:nvPr/>
        </p:nvPicPr>
        <p:blipFill>
          <a:blip r:embed="rId3">
            <a:extLst/>
          </a:blip>
          <a:srcRect l="54803" t="78859" r="28110" b="0"/>
          <a:stretch>
            <a:fillRect/>
          </a:stretch>
        </p:blipFill>
        <p:spPr>
          <a:xfrm>
            <a:off x="21441831" y="852998"/>
            <a:ext cx="512269" cy="633910"/>
          </a:xfrm>
          <a:prstGeom prst="rect">
            <a:avLst/>
          </a:prstGeom>
          <a:ln w="12700">
            <a:miter lim="400000"/>
          </a:ln>
        </p:spPr>
      </p:pic>
      <p:pic>
        <p:nvPicPr>
          <p:cNvPr id="682" name="unnamed.png" descr="unnamed.png"/>
          <p:cNvPicPr>
            <a:picLocks noChangeAspect="1"/>
          </p:cNvPicPr>
          <p:nvPr/>
        </p:nvPicPr>
        <p:blipFill>
          <a:blip r:embed="rId3">
            <a:extLst/>
          </a:blip>
          <a:srcRect l="54803" t="78859" r="28110" b="0"/>
          <a:stretch>
            <a:fillRect/>
          </a:stretch>
        </p:blipFill>
        <p:spPr>
          <a:xfrm flipH="1" rot="10800000">
            <a:off x="17543086" y="632960"/>
            <a:ext cx="512269" cy="633909"/>
          </a:xfrm>
          <a:prstGeom prst="rect">
            <a:avLst/>
          </a:prstGeom>
          <a:ln w="12700">
            <a:miter lim="400000"/>
          </a:ln>
        </p:spPr>
      </p:pic>
      <p:pic>
        <p:nvPicPr>
          <p:cNvPr id="683" name="unnamed.png" descr="unnamed.png"/>
          <p:cNvPicPr>
            <a:picLocks noChangeAspect="1"/>
          </p:cNvPicPr>
          <p:nvPr/>
        </p:nvPicPr>
        <p:blipFill>
          <a:blip r:embed="rId3">
            <a:extLst/>
          </a:blip>
          <a:srcRect l="54803" t="78859" r="28110" b="0"/>
          <a:stretch>
            <a:fillRect/>
          </a:stretch>
        </p:blipFill>
        <p:spPr>
          <a:xfrm flipH="1">
            <a:off x="17232737" y="852998"/>
            <a:ext cx="512269" cy="633910"/>
          </a:xfrm>
          <a:prstGeom prst="rect">
            <a:avLst/>
          </a:prstGeom>
          <a:ln w="12700">
            <a:miter lim="400000"/>
          </a:ln>
        </p:spPr>
      </p:pic>
      <p:pic>
        <p:nvPicPr>
          <p:cNvPr id="684" name="unnamed.png" descr="unnamed.png"/>
          <p:cNvPicPr>
            <a:picLocks noChangeAspect="1"/>
          </p:cNvPicPr>
          <p:nvPr/>
        </p:nvPicPr>
        <p:blipFill>
          <a:blip r:embed="rId3">
            <a:extLst/>
          </a:blip>
          <a:srcRect l="54803" t="78859" r="28110" b="0"/>
          <a:stretch>
            <a:fillRect/>
          </a:stretch>
        </p:blipFill>
        <p:spPr>
          <a:xfrm flipH="1">
            <a:off x="16949759" y="1420476"/>
            <a:ext cx="512269" cy="633909"/>
          </a:xfrm>
          <a:prstGeom prst="rect">
            <a:avLst/>
          </a:prstGeom>
          <a:ln w="12700">
            <a:miter lim="400000"/>
          </a:ln>
        </p:spPr>
      </p:pic>
      <p:pic>
        <p:nvPicPr>
          <p:cNvPr id="685" name="unnamed.png" descr="unnamed.png"/>
          <p:cNvPicPr>
            <a:picLocks noChangeAspect="1"/>
          </p:cNvPicPr>
          <p:nvPr/>
        </p:nvPicPr>
        <p:blipFill>
          <a:blip r:embed="rId3">
            <a:extLst/>
          </a:blip>
          <a:srcRect l="54803" t="78859" r="28110" b="0"/>
          <a:stretch>
            <a:fillRect/>
          </a:stretch>
        </p:blipFill>
        <p:spPr>
          <a:xfrm flipH="1">
            <a:off x="16949759" y="450821"/>
            <a:ext cx="512269" cy="633909"/>
          </a:xfrm>
          <a:prstGeom prst="rect">
            <a:avLst/>
          </a:prstGeom>
          <a:ln w="12700">
            <a:miter lim="400000"/>
          </a:ln>
        </p:spPr>
      </p:pic>
      <p:pic>
        <p:nvPicPr>
          <p:cNvPr id="686" name="unnamed.png" descr="unnamed.png"/>
          <p:cNvPicPr>
            <a:picLocks noChangeAspect="1"/>
          </p:cNvPicPr>
          <p:nvPr/>
        </p:nvPicPr>
        <p:blipFill>
          <a:blip r:embed="rId3">
            <a:extLst/>
          </a:blip>
          <a:srcRect l="54803" t="78859" r="28110" b="0"/>
          <a:stretch>
            <a:fillRect/>
          </a:stretch>
        </p:blipFill>
        <p:spPr>
          <a:xfrm flipH="1">
            <a:off x="16582699" y="450821"/>
            <a:ext cx="512269" cy="633909"/>
          </a:xfrm>
          <a:prstGeom prst="rect">
            <a:avLst/>
          </a:prstGeom>
          <a:ln w="12700">
            <a:miter lim="400000"/>
          </a:ln>
        </p:spPr>
      </p:pic>
      <p:pic>
        <p:nvPicPr>
          <p:cNvPr id="687" name="unnamed.png" descr="unnamed.png"/>
          <p:cNvPicPr>
            <a:picLocks noChangeAspect="1"/>
          </p:cNvPicPr>
          <p:nvPr/>
        </p:nvPicPr>
        <p:blipFill>
          <a:blip r:embed="rId3">
            <a:extLst/>
          </a:blip>
          <a:srcRect l="54803" t="78859" r="28110" b="0"/>
          <a:stretch>
            <a:fillRect/>
          </a:stretch>
        </p:blipFill>
        <p:spPr>
          <a:xfrm>
            <a:off x="18392918" y="1418595"/>
            <a:ext cx="512269" cy="633909"/>
          </a:xfrm>
          <a:prstGeom prst="rect">
            <a:avLst/>
          </a:prstGeom>
          <a:ln w="12700">
            <a:miter lim="400000"/>
          </a:ln>
        </p:spPr>
      </p:pic>
      <p:pic>
        <p:nvPicPr>
          <p:cNvPr id="688" name="unnamed.png" descr="unnamed.png"/>
          <p:cNvPicPr>
            <a:picLocks noChangeAspect="1"/>
          </p:cNvPicPr>
          <p:nvPr/>
        </p:nvPicPr>
        <p:blipFill>
          <a:blip r:embed="rId3">
            <a:extLst/>
          </a:blip>
          <a:srcRect l="54803" t="78859" r="28110" b="0"/>
          <a:stretch>
            <a:fillRect/>
          </a:stretch>
        </p:blipFill>
        <p:spPr>
          <a:xfrm>
            <a:off x="19320018" y="1545595"/>
            <a:ext cx="512269" cy="633909"/>
          </a:xfrm>
          <a:prstGeom prst="rect">
            <a:avLst/>
          </a:prstGeom>
          <a:ln w="12700">
            <a:miter lim="400000"/>
          </a:ln>
        </p:spPr>
      </p:pic>
      <p:pic>
        <p:nvPicPr>
          <p:cNvPr id="689" name="unnamed.png" descr="unnamed.png"/>
          <p:cNvPicPr>
            <a:picLocks noChangeAspect="1"/>
          </p:cNvPicPr>
          <p:nvPr/>
        </p:nvPicPr>
        <p:blipFill>
          <a:blip r:embed="rId3">
            <a:extLst/>
          </a:blip>
          <a:srcRect l="54803" t="78859" r="28110" b="0"/>
          <a:stretch>
            <a:fillRect/>
          </a:stretch>
        </p:blipFill>
        <p:spPr>
          <a:xfrm>
            <a:off x="20055010" y="1545595"/>
            <a:ext cx="512269" cy="633909"/>
          </a:xfrm>
          <a:prstGeom prst="rect">
            <a:avLst/>
          </a:prstGeom>
          <a:ln w="12700">
            <a:miter lim="400000"/>
          </a:ln>
        </p:spPr>
      </p:pic>
      <p:pic>
        <p:nvPicPr>
          <p:cNvPr id="690" name="unnamed.png" descr="unnamed.png"/>
          <p:cNvPicPr>
            <a:picLocks noChangeAspect="1"/>
          </p:cNvPicPr>
          <p:nvPr/>
        </p:nvPicPr>
        <p:blipFill>
          <a:blip r:embed="rId3">
            <a:extLst/>
          </a:blip>
          <a:srcRect l="54803" t="78859" r="28110" b="0"/>
          <a:stretch>
            <a:fillRect/>
          </a:stretch>
        </p:blipFill>
        <p:spPr>
          <a:xfrm>
            <a:off x="20602718" y="1469395"/>
            <a:ext cx="512269" cy="633909"/>
          </a:xfrm>
          <a:prstGeom prst="rect">
            <a:avLst/>
          </a:prstGeom>
          <a:ln w="12700">
            <a:miter lim="400000"/>
          </a:ln>
        </p:spPr>
      </p:pic>
      <p:pic>
        <p:nvPicPr>
          <p:cNvPr id="691" name="unnamed.png" descr="unnamed.png"/>
          <p:cNvPicPr>
            <a:picLocks noChangeAspect="1"/>
          </p:cNvPicPr>
          <p:nvPr/>
        </p:nvPicPr>
        <p:blipFill>
          <a:blip r:embed="rId3">
            <a:extLst/>
          </a:blip>
          <a:srcRect l="54803" t="78859" r="28110" b="0"/>
          <a:stretch>
            <a:fillRect/>
          </a:stretch>
        </p:blipFill>
        <p:spPr>
          <a:xfrm>
            <a:off x="21212318" y="1469395"/>
            <a:ext cx="512269" cy="633909"/>
          </a:xfrm>
          <a:prstGeom prst="rect">
            <a:avLst/>
          </a:prstGeom>
          <a:ln w="12700">
            <a:miter lim="400000"/>
          </a:ln>
        </p:spPr>
      </p:pic>
      <p:pic>
        <p:nvPicPr>
          <p:cNvPr id="692" name="unnamed.png" descr="unnamed.png"/>
          <p:cNvPicPr>
            <a:picLocks noChangeAspect="1"/>
          </p:cNvPicPr>
          <p:nvPr/>
        </p:nvPicPr>
        <p:blipFill>
          <a:blip r:embed="rId3">
            <a:extLst/>
          </a:blip>
          <a:srcRect l="54803" t="78859" r="28110" b="0"/>
          <a:stretch>
            <a:fillRect/>
          </a:stretch>
        </p:blipFill>
        <p:spPr>
          <a:xfrm>
            <a:off x="20831268" y="307605"/>
            <a:ext cx="512269" cy="633909"/>
          </a:xfrm>
          <a:prstGeom prst="rect">
            <a:avLst/>
          </a:prstGeom>
          <a:ln w="12700">
            <a:miter lim="400000"/>
          </a:ln>
        </p:spPr>
      </p:pic>
      <p:pic>
        <p:nvPicPr>
          <p:cNvPr id="693" name="unnamed.png" descr="unnamed.png"/>
          <p:cNvPicPr>
            <a:picLocks noChangeAspect="1"/>
          </p:cNvPicPr>
          <p:nvPr/>
        </p:nvPicPr>
        <p:blipFill>
          <a:blip r:embed="rId3">
            <a:extLst/>
          </a:blip>
          <a:srcRect l="54803" t="78859" r="28110" b="0"/>
          <a:stretch>
            <a:fillRect/>
          </a:stretch>
        </p:blipFill>
        <p:spPr>
          <a:xfrm flipH="1">
            <a:off x="19713719" y="1469395"/>
            <a:ext cx="512269" cy="633909"/>
          </a:xfrm>
          <a:prstGeom prst="rect">
            <a:avLst/>
          </a:prstGeom>
          <a:ln w="12700">
            <a:miter lim="400000"/>
          </a:ln>
        </p:spPr>
      </p:pic>
      <p:pic>
        <p:nvPicPr>
          <p:cNvPr id="694" name="unnamed.png" descr="unnamed.png"/>
          <p:cNvPicPr>
            <a:picLocks noChangeAspect="1"/>
          </p:cNvPicPr>
          <p:nvPr/>
        </p:nvPicPr>
        <p:blipFill>
          <a:blip r:embed="rId3">
            <a:extLst/>
          </a:blip>
          <a:srcRect l="54803" t="78859" r="28110" b="0"/>
          <a:stretch>
            <a:fillRect/>
          </a:stretch>
        </p:blipFill>
        <p:spPr>
          <a:xfrm flipH="1">
            <a:off x="20678023" y="666845"/>
            <a:ext cx="512269" cy="633909"/>
          </a:xfrm>
          <a:prstGeom prst="rect">
            <a:avLst/>
          </a:prstGeom>
          <a:ln w="12700">
            <a:miter lim="400000"/>
          </a:ln>
        </p:spPr>
      </p:pic>
      <p:pic>
        <p:nvPicPr>
          <p:cNvPr id="695" name="unnamed.png" descr="unnamed.png"/>
          <p:cNvPicPr>
            <a:picLocks noChangeAspect="1"/>
          </p:cNvPicPr>
          <p:nvPr/>
        </p:nvPicPr>
        <p:blipFill>
          <a:blip r:embed="rId3">
            <a:extLst/>
          </a:blip>
          <a:srcRect l="54803" t="78859" r="28110" b="0"/>
          <a:stretch>
            <a:fillRect/>
          </a:stretch>
        </p:blipFill>
        <p:spPr>
          <a:xfrm flipH="1">
            <a:off x="19893522" y="1109035"/>
            <a:ext cx="512269" cy="633909"/>
          </a:xfrm>
          <a:prstGeom prst="rect">
            <a:avLst/>
          </a:prstGeom>
          <a:ln w="12700">
            <a:miter lim="400000"/>
          </a:ln>
        </p:spPr>
      </p:pic>
      <p:pic>
        <p:nvPicPr>
          <p:cNvPr id="696" name="unnamed.png" descr="unnamed.png"/>
          <p:cNvPicPr>
            <a:picLocks noChangeAspect="1"/>
          </p:cNvPicPr>
          <p:nvPr/>
        </p:nvPicPr>
        <p:blipFill>
          <a:blip r:embed="rId3">
            <a:extLst/>
          </a:blip>
          <a:srcRect l="54803" t="78859" r="28110" b="0"/>
          <a:stretch>
            <a:fillRect/>
          </a:stretch>
        </p:blipFill>
        <p:spPr>
          <a:xfrm flipH="1">
            <a:off x="20934205" y="1109035"/>
            <a:ext cx="512269" cy="633909"/>
          </a:xfrm>
          <a:prstGeom prst="rect">
            <a:avLst/>
          </a:prstGeom>
          <a:ln w="12700">
            <a:miter lim="400000"/>
          </a:ln>
        </p:spPr>
      </p:pic>
      <p:pic>
        <p:nvPicPr>
          <p:cNvPr id="697" name="unnamed.png" descr="unnamed.png"/>
          <p:cNvPicPr>
            <a:picLocks noChangeAspect="1"/>
          </p:cNvPicPr>
          <p:nvPr/>
        </p:nvPicPr>
        <p:blipFill>
          <a:blip r:embed="rId3">
            <a:extLst/>
          </a:blip>
          <a:srcRect l="54803" t="78859" r="28110" b="0"/>
          <a:stretch>
            <a:fillRect/>
          </a:stretch>
        </p:blipFill>
        <p:spPr>
          <a:xfrm flipH="1">
            <a:off x="22198804" y="307605"/>
            <a:ext cx="512269" cy="633909"/>
          </a:xfrm>
          <a:prstGeom prst="rect">
            <a:avLst/>
          </a:prstGeom>
          <a:ln w="12700">
            <a:miter lim="400000"/>
          </a:ln>
        </p:spPr>
      </p:pic>
      <p:pic>
        <p:nvPicPr>
          <p:cNvPr id="698" name="unnamed.png" descr="unnamed.png"/>
          <p:cNvPicPr>
            <a:picLocks noChangeAspect="1"/>
          </p:cNvPicPr>
          <p:nvPr/>
        </p:nvPicPr>
        <p:blipFill>
          <a:blip r:embed="rId3">
            <a:extLst/>
          </a:blip>
          <a:srcRect l="54803" t="78859" r="28110" b="0"/>
          <a:stretch>
            <a:fillRect/>
          </a:stretch>
        </p:blipFill>
        <p:spPr>
          <a:xfrm flipH="1">
            <a:off x="21189174" y="1003634"/>
            <a:ext cx="512269" cy="633909"/>
          </a:xfrm>
          <a:prstGeom prst="rect">
            <a:avLst/>
          </a:prstGeom>
          <a:ln w="12700">
            <a:miter lim="400000"/>
          </a:ln>
        </p:spPr>
      </p:pic>
      <p:pic>
        <p:nvPicPr>
          <p:cNvPr id="699" name="unnamed.png" descr="unnamed.png"/>
          <p:cNvPicPr>
            <a:picLocks noChangeAspect="1"/>
          </p:cNvPicPr>
          <p:nvPr/>
        </p:nvPicPr>
        <p:blipFill>
          <a:blip r:embed="rId3">
            <a:extLst/>
          </a:blip>
          <a:srcRect l="54803" t="78859" r="28110" b="0"/>
          <a:stretch>
            <a:fillRect/>
          </a:stretch>
        </p:blipFill>
        <p:spPr>
          <a:xfrm flipH="1">
            <a:off x="21517244" y="1407529"/>
            <a:ext cx="512269" cy="633909"/>
          </a:xfrm>
          <a:prstGeom prst="rect">
            <a:avLst/>
          </a:prstGeom>
          <a:ln w="12700">
            <a:miter lim="400000"/>
          </a:ln>
        </p:spPr>
      </p:pic>
      <p:pic>
        <p:nvPicPr>
          <p:cNvPr id="700" name="unnamed.png" descr="unnamed.png"/>
          <p:cNvPicPr>
            <a:picLocks noChangeAspect="1"/>
          </p:cNvPicPr>
          <p:nvPr/>
        </p:nvPicPr>
        <p:blipFill>
          <a:blip r:embed="rId3">
            <a:extLst/>
          </a:blip>
          <a:srcRect l="54803" t="78859" r="28110" b="0"/>
          <a:stretch>
            <a:fillRect/>
          </a:stretch>
        </p:blipFill>
        <p:spPr>
          <a:xfrm flipH="1" rot="10800000">
            <a:off x="18519918" y="1418595"/>
            <a:ext cx="512269" cy="633909"/>
          </a:xfrm>
          <a:prstGeom prst="rect">
            <a:avLst/>
          </a:prstGeom>
          <a:ln w="12700">
            <a:miter lim="400000"/>
          </a:ln>
        </p:spPr>
      </p:pic>
      <p:pic>
        <p:nvPicPr>
          <p:cNvPr id="701" name="unnamed.png" descr="unnamed.png"/>
          <p:cNvPicPr>
            <a:picLocks noChangeAspect="1"/>
          </p:cNvPicPr>
          <p:nvPr/>
        </p:nvPicPr>
        <p:blipFill>
          <a:blip r:embed="rId3">
            <a:extLst/>
          </a:blip>
          <a:srcRect l="54803" t="78859" r="28110" b="0"/>
          <a:stretch>
            <a:fillRect/>
          </a:stretch>
        </p:blipFill>
        <p:spPr>
          <a:xfrm flipH="1" rot="10800000">
            <a:off x="19144302" y="1488563"/>
            <a:ext cx="512269" cy="633909"/>
          </a:xfrm>
          <a:prstGeom prst="rect">
            <a:avLst/>
          </a:prstGeom>
          <a:ln w="12700">
            <a:miter lim="400000"/>
          </a:ln>
        </p:spPr>
      </p:pic>
      <p:pic>
        <p:nvPicPr>
          <p:cNvPr id="702" name="unnamed.png" descr="unnamed.png"/>
          <p:cNvPicPr>
            <a:picLocks noChangeAspect="1"/>
          </p:cNvPicPr>
          <p:nvPr/>
        </p:nvPicPr>
        <p:blipFill>
          <a:blip r:embed="rId3">
            <a:extLst/>
          </a:blip>
          <a:srcRect l="54803" t="78859" r="28110" b="0"/>
          <a:stretch>
            <a:fillRect/>
          </a:stretch>
        </p:blipFill>
        <p:spPr>
          <a:xfrm flipH="1" rot="10800000">
            <a:off x="18856786" y="307507"/>
            <a:ext cx="512269" cy="633909"/>
          </a:xfrm>
          <a:prstGeom prst="rect">
            <a:avLst/>
          </a:prstGeom>
          <a:ln w="12700">
            <a:miter lim="400000"/>
          </a:ln>
        </p:spPr>
      </p:pic>
      <p:pic>
        <p:nvPicPr>
          <p:cNvPr id="703" name="unnamed.png" descr="unnamed.png"/>
          <p:cNvPicPr>
            <a:picLocks noChangeAspect="1"/>
          </p:cNvPicPr>
          <p:nvPr/>
        </p:nvPicPr>
        <p:blipFill>
          <a:blip r:embed="rId3">
            <a:extLst/>
          </a:blip>
          <a:srcRect l="54803" t="78859" r="28110" b="0"/>
          <a:stretch>
            <a:fillRect/>
          </a:stretch>
        </p:blipFill>
        <p:spPr>
          <a:xfrm flipH="1" rot="10800000">
            <a:off x="21622138" y="307507"/>
            <a:ext cx="512269" cy="633909"/>
          </a:xfrm>
          <a:prstGeom prst="rect">
            <a:avLst/>
          </a:prstGeom>
          <a:ln w="12700">
            <a:miter lim="400000"/>
          </a:ln>
        </p:spPr>
      </p:pic>
      <p:pic>
        <p:nvPicPr>
          <p:cNvPr id="704" name="unnamed.png" descr="unnamed.png"/>
          <p:cNvPicPr>
            <a:picLocks noChangeAspect="1"/>
          </p:cNvPicPr>
          <p:nvPr/>
        </p:nvPicPr>
        <p:blipFill>
          <a:blip r:embed="rId3">
            <a:extLst/>
          </a:blip>
          <a:srcRect l="54803" t="78859" r="28110" b="0"/>
          <a:stretch>
            <a:fillRect/>
          </a:stretch>
        </p:blipFill>
        <p:spPr>
          <a:xfrm flipH="1" rot="10800000">
            <a:off x="22304419" y="783596"/>
            <a:ext cx="512269" cy="633909"/>
          </a:xfrm>
          <a:prstGeom prst="rect">
            <a:avLst/>
          </a:prstGeom>
          <a:ln w="12700">
            <a:miter lim="400000"/>
          </a:ln>
        </p:spPr>
      </p:pic>
      <p:pic>
        <p:nvPicPr>
          <p:cNvPr id="705" name="unnamed.png" descr="unnamed.png"/>
          <p:cNvPicPr>
            <a:picLocks noChangeAspect="1"/>
          </p:cNvPicPr>
          <p:nvPr/>
        </p:nvPicPr>
        <p:blipFill>
          <a:blip r:embed="rId3">
            <a:extLst/>
          </a:blip>
          <a:srcRect l="54803" t="78859" r="28110" b="0"/>
          <a:stretch>
            <a:fillRect/>
          </a:stretch>
        </p:blipFill>
        <p:spPr>
          <a:xfrm flipH="1" rot="10800000">
            <a:off x="22228416" y="1418498"/>
            <a:ext cx="512269" cy="633909"/>
          </a:xfrm>
          <a:prstGeom prst="rect">
            <a:avLst/>
          </a:prstGeom>
          <a:ln w="12700">
            <a:miter lim="400000"/>
          </a:ln>
        </p:spPr>
      </p:pic>
      <p:pic>
        <p:nvPicPr>
          <p:cNvPr id="706" name="unnamed.png" descr="unnamed.png"/>
          <p:cNvPicPr>
            <a:picLocks noChangeAspect="1"/>
          </p:cNvPicPr>
          <p:nvPr/>
        </p:nvPicPr>
        <p:blipFill>
          <a:blip r:embed="rId3">
            <a:extLst/>
          </a:blip>
          <a:srcRect l="54803" t="78859" r="28110" b="0"/>
          <a:stretch>
            <a:fillRect/>
          </a:stretch>
        </p:blipFill>
        <p:spPr>
          <a:xfrm rot="10800000">
            <a:off x="20805981" y="1407430"/>
            <a:ext cx="512269" cy="633909"/>
          </a:xfrm>
          <a:prstGeom prst="rect">
            <a:avLst/>
          </a:prstGeom>
          <a:ln w="12700">
            <a:miter lim="400000"/>
          </a:ln>
        </p:spPr>
      </p:pic>
      <p:pic>
        <p:nvPicPr>
          <p:cNvPr id="707" name="unnamed.png" descr="unnamed.png"/>
          <p:cNvPicPr>
            <a:picLocks noChangeAspect="1"/>
          </p:cNvPicPr>
          <p:nvPr/>
        </p:nvPicPr>
        <p:blipFill>
          <a:blip r:embed="rId3">
            <a:extLst/>
          </a:blip>
          <a:srcRect l="54803" t="78859" r="28110" b="0"/>
          <a:stretch>
            <a:fillRect/>
          </a:stretch>
        </p:blipFill>
        <p:spPr>
          <a:xfrm rot="10800000">
            <a:off x="18085502" y="1488563"/>
            <a:ext cx="512269" cy="633909"/>
          </a:xfrm>
          <a:prstGeom prst="rect">
            <a:avLst/>
          </a:prstGeom>
          <a:ln w="12700">
            <a:miter lim="400000"/>
          </a:ln>
        </p:spPr>
      </p:pic>
      <p:pic>
        <p:nvPicPr>
          <p:cNvPr id="708" name="unnamed.png" descr="unnamed.png"/>
          <p:cNvPicPr>
            <a:picLocks noChangeAspect="1"/>
          </p:cNvPicPr>
          <p:nvPr/>
        </p:nvPicPr>
        <p:blipFill>
          <a:blip r:embed="rId3">
            <a:extLst/>
          </a:blip>
          <a:srcRect l="54803" t="78859" r="28110" b="0"/>
          <a:stretch>
            <a:fillRect/>
          </a:stretch>
        </p:blipFill>
        <p:spPr>
          <a:xfrm rot="10800000">
            <a:off x="21799732" y="783596"/>
            <a:ext cx="512269" cy="633909"/>
          </a:xfrm>
          <a:prstGeom prst="rect">
            <a:avLst/>
          </a:prstGeom>
          <a:ln w="12700">
            <a:miter lim="400000"/>
          </a:ln>
        </p:spPr>
      </p:pic>
      <p:pic>
        <p:nvPicPr>
          <p:cNvPr id="709" name="unnamed.png" descr="unnamed.png"/>
          <p:cNvPicPr>
            <a:picLocks noChangeAspect="1"/>
          </p:cNvPicPr>
          <p:nvPr/>
        </p:nvPicPr>
        <p:blipFill>
          <a:blip r:embed="rId3">
            <a:extLst/>
          </a:blip>
          <a:srcRect l="54803" t="78859" r="28110" b="0"/>
          <a:stretch>
            <a:fillRect/>
          </a:stretch>
        </p:blipFill>
        <p:spPr>
          <a:xfrm rot="10800000">
            <a:off x="21095786" y="528726"/>
            <a:ext cx="512269" cy="633909"/>
          </a:xfrm>
          <a:prstGeom prst="rect">
            <a:avLst/>
          </a:prstGeom>
          <a:ln w="12700">
            <a:miter lim="400000"/>
          </a:ln>
        </p:spPr>
      </p:pic>
      <p:pic>
        <p:nvPicPr>
          <p:cNvPr id="710" name="unnamed.png" descr="unnamed.png"/>
          <p:cNvPicPr>
            <a:picLocks noChangeAspect="1"/>
          </p:cNvPicPr>
          <p:nvPr/>
        </p:nvPicPr>
        <p:blipFill>
          <a:blip r:embed="rId3">
            <a:extLst/>
          </a:blip>
          <a:srcRect l="54803" t="78859" r="28110" b="0"/>
          <a:stretch>
            <a:fillRect/>
          </a:stretch>
        </p:blipFill>
        <p:spPr>
          <a:xfrm rot="10800000">
            <a:off x="21846581" y="1108938"/>
            <a:ext cx="512269" cy="633909"/>
          </a:xfrm>
          <a:prstGeom prst="rect">
            <a:avLst/>
          </a:prstGeom>
          <a:ln w="12700">
            <a:miter lim="400000"/>
          </a:ln>
        </p:spPr>
      </p:pic>
      <p:pic>
        <p:nvPicPr>
          <p:cNvPr id="711" name="unnamed.png" descr="unnamed.png"/>
          <p:cNvPicPr>
            <a:picLocks noChangeAspect="1"/>
          </p:cNvPicPr>
          <p:nvPr/>
        </p:nvPicPr>
        <p:blipFill>
          <a:blip r:embed="rId3">
            <a:extLst/>
          </a:blip>
          <a:srcRect l="54803" t="78859" r="28110" b="0"/>
          <a:stretch>
            <a:fillRect/>
          </a:stretch>
        </p:blipFill>
        <p:spPr>
          <a:xfrm>
            <a:off x="17264840" y="433371"/>
            <a:ext cx="512269" cy="633910"/>
          </a:xfrm>
          <a:prstGeom prst="rect">
            <a:avLst/>
          </a:prstGeom>
          <a:ln w="12700">
            <a:miter lim="400000"/>
          </a:ln>
        </p:spPr>
      </p:pic>
      <p:pic>
        <p:nvPicPr>
          <p:cNvPr id="712" name="unnamed.png" descr="unnamed.png"/>
          <p:cNvPicPr>
            <a:picLocks noChangeAspect="1"/>
          </p:cNvPicPr>
          <p:nvPr/>
        </p:nvPicPr>
        <p:blipFill>
          <a:blip r:embed="rId3">
            <a:extLst/>
          </a:blip>
          <a:srcRect l="54803" t="78859" r="28110" b="0"/>
          <a:stretch>
            <a:fillRect/>
          </a:stretch>
        </p:blipFill>
        <p:spPr>
          <a:xfrm flipH="1" rot="10800000">
            <a:off x="16752373" y="421807"/>
            <a:ext cx="486913" cy="602532"/>
          </a:xfrm>
          <a:prstGeom prst="rect">
            <a:avLst/>
          </a:prstGeom>
          <a:ln w="12700">
            <a:miter lim="400000"/>
          </a:ln>
        </p:spPr>
      </p:pic>
      <p:pic>
        <p:nvPicPr>
          <p:cNvPr id="713" name="unnamed.png" descr="unnamed.png"/>
          <p:cNvPicPr>
            <a:picLocks noChangeAspect="1"/>
          </p:cNvPicPr>
          <p:nvPr/>
        </p:nvPicPr>
        <p:blipFill>
          <a:blip r:embed="rId3">
            <a:extLst/>
          </a:blip>
          <a:srcRect l="54803" t="78859" r="28110" b="0"/>
          <a:stretch>
            <a:fillRect/>
          </a:stretch>
        </p:blipFill>
        <p:spPr>
          <a:xfrm flipH="1">
            <a:off x="18600701" y="1003634"/>
            <a:ext cx="512269" cy="633909"/>
          </a:xfrm>
          <a:prstGeom prst="rect">
            <a:avLst/>
          </a:prstGeom>
          <a:ln w="12700">
            <a:miter lim="400000"/>
          </a:ln>
        </p:spPr>
      </p:pic>
      <p:pic>
        <p:nvPicPr>
          <p:cNvPr id="714" name="unnamed.png" descr="unnamed.png"/>
          <p:cNvPicPr>
            <a:picLocks noChangeAspect="1"/>
          </p:cNvPicPr>
          <p:nvPr/>
        </p:nvPicPr>
        <p:blipFill>
          <a:blip r:embed="rId3">
            <a:extLst/>
          </a:blip>
          <a:srcRect l="54803" t="78859" r="28110" b="0"/>
          <a:stretch>
            <a:fillRect/>
          </a:stretch>
        </p:blipFill>
        <p:spPr>
          <a:xfrm flipH="1">
            <a:off x="18085502" y="307605"/>
            <a:ext cx="512269" cy="633909"/>
          </a:xfrm>
          <a:prstGeom prst="rect">
            <a:avLst/>
          </a:prstGeom>
          <a:ln w="12700">
            <a:miter lim="400000"/>
          </a:ln>
        </p:spPr>
      </p:pic>
      <p:pic>
        <p:nvPicPr>
          <p:cNvPr id="715" name="unnamed.png" descr="unnamed.png"/>
          <p:cNvPicPr>
            <a:picLocks noChangeAspect="1"/>
          </p:cNvPicPr>
          <p:nvPr/>
        </p:nvPicPr>
        <p:blipFill>
          <a:blip r:embed="rId3">
            <a:extLst/>
          </a:blip>
          <a:srcRect l="54803" t="78859" r="28110" b="0"/>
          <a:stretch>
            <a:fillRect/>
          </a:stretch>
        </p:blipFill>
        <p:spPr>
          <a:xfrm flipH="1">
            <a:off x="16581321" y="1420229"/>
            <a:ext cx="512268" cy="633909"/>
          </a:xfrm>
          <a:prstGeom prst="rect">
            <a:avLst/>
          </a:prstGeom>
          <a:ln w="12700">
            <a:miter lim="400000"/>
          </a:ln>
        </p:spPr>
      </p:pic>
      <p:pic>
        <p:nvPicPr>
          <p:cNvPr id="716" name="unnamed.png" descr="unnamed.png"/>
          <p:cNvPicPr>
            <a:picLocks noChangeAspect="1"/>
          </p:cNvPicPr>
          <p:nvPr/>
        </p:nvPicPr>
        <p:blipFill>
          <a:blip r:embed="rId3">
            <a:extLst/>
          </a:blip>
          <a:srcRect l="54803" t="78859" r="28110" b="0"/>
          <a:stretch>
            <a:fillRect/>
          </a:stretch>
        </p:blipFill>
        <p:spPr>
          <a:xfrm flipH="1">
            <a:off x="17264938" y="1480960"/>
            <a:ext cx="512269" cy="633909"/>
          </a:xfrm>
          <a:prstGeom prst="rect">
            <a:avLst/>
          </a:prstGeom>
          <a:ln w="12700">
            <a:miter lim="400000"/>
          </a:ln>
        </p:spPr>
      </p:pic>
      <p:pic>
        <p:nvPicPr>
          <p:cNvPr id="717" name="unnamed.png" descr="unnamed.png"/>
          <p:cNvPicPr>
            <a:picLocks noChangeAspect="1"/>
          </p:cNvPicPr>
          <p:nvPr/>
        </p:nvPicPr>
        <p:blipFill>
          <a:blip r:embed="rId3">
            <a:extLst/>
          </a:blip>
          <a:srcRect l="54803" t="78859" r="28110" b="0"/>
          <a:stretch>
            <a:fillRect/>
          </a:stretch>
        </p:blipFill>
        <p:spPr>
          <a:xfrm>
            <a:off x="17805101" y="1609194"/>
            <a:ext cx="512269" cy="633909"/>
          </a:xfrm>
          <a:prstGeom prst="rect">
            <a:avLst/>
          </a:prstGeom>
          <a:ln w="12700">
            <a:miter lim="400000"/>
          </a:ln>
        </p:spPr>
      </p:pic>
      <p:pic>
        <p:nvPicPr>
          <p:cNvPr id="718" name="unnamed.png" descr="unnamed.png"/>
          <p:cNvPicPr>
            <a:picLocks noChangeAspect="1"/>
          </p:cNvPicPr>
          <p:nvPr/>
        </p:nvPicPr>
        <p:blipFill>
          <a:blip r:embed="rId3">
            <a:extLst/>
          </a:blip>
          <a:srcRect l="54803" t="78859" r="28110" b="0"/>
          <a:stretch>
            <a:fillRect/>
          </a:stretch>
        </p:blipFill>
        <p:spPr>
          <a:xfrm>
            <a:off x="17916276" y="1109035"/>
            <a:ext cx="512269" cy="633909"/>
          </a:xfrm>
          <a:prstGeom prst="rect">
            <a:avLst/>
          </a:prstGeom>
          <a:ln w="12700">
            <a:miter lim="400000"/>
          </a:ln>
        </p:spPr>
      </p:pic>
      <p:pic>
        <p:nvPicPr>
          <p:cNvPr id="719" name="unnamed.png" descr="unnamed.png"/>
          <p:cNvPicPr>
            <a:picLocks noChangeAspect="1"/>
          </p:cNvPicPr>
          <p:nvPr/>
        </p:nvPicPr>
        <p:blipFill>
          <a:blip r:embed="rId3">
            <a:extLst/>
          </a:blip>
          <a:srcRect l="54803" t="78859" r="28110" b="0"/>
          <a:stretch>
            <a:fillRect/>
          </a:stretch>
        </p:blipFill>
        <p:spPr>
          <a:xfrm>
            <a:off x="18653386" y="1599055"/>
            <a:ext cx="512269" cy="633909"/>
          </a:xfrm>
          <a:prstGeom prst="rect">
            <a:avLst/>
          </a:prstGeom>
          <a:ln w="12700">
            <a:miter lim="400000"/>
          </a:ln>
        </p:spPr>
      </p:pic>
      <p:pic>
        <p:nvPicPr>
          <p:cNvPr id="720" name="unnamed.png" descr="unnamed.png"/>
          <p:cNvPicPr>
            <a:picLocks noChangeAspect="1"/>
          </p:cNvPicPr>
          <p:nvPr/>
        </p:nvPicPr>
        <p:blipFill>
          <a:blip r:embed="rId3">
            <a:extLst/>
          </a:blip>
          <a:srcRect l="54803" t="78859" r="28110" b="0"/>
          <a:stretch>
            <a:fillRect/>
          </a:stretch>
        </p:blipFill>
        <p:spPr>
          <a:xfrm>
            <a:off x="17592200" y="307605"/>
            <a:ext cx="512269" cy="633909"/>
          </a:xfrm>
          <a:prstGeom prst="rect">
            <a:avLst/>
          </a:prstGeom>
          <a:ln w="12700">
            <a:miter lim="400000"/>
          </a:ln>
        </p:spPr>
      </p:pic>
      <p:pic>
        <p:nvPicPr>
          <p:cNvPr id="721" name="unnamed.png" descr="unnamed.png"/>
          <p:cNvPicPr>
            <a:picLocks noChangeAspect="1"/>
          </p:cNvPicPr>
          <p:nvPr/>
        </p:nvPicPr>
        <p:blipFill>
          <a:blip r:embed="rId3">
            <a:extLst/>
          </a:blip>
          <a:srcRect l="54803" t="78859" r="28110" b="0"/>
          <a:stretch>
            <a:fillRect/>
          </a:stretch>
        </p:blipFill>
        <p:spPr>
          <a:xfrm>
            <a:off x="19529115" y="666845"/>
            <a:ext cx="512269" cy="633909"/>
          </a:xfrm>
          <a:prstGeom prst="rect">
            <a:avLst/>
          </a:prstGeom>
          <a:ln w="12700">
            <a:miter lim="400000"/>
          </a:ln>
        </p:spPr>
      </p:pic>
      <p:pic>
        <p:nvPicPr>
          <p:cNvPr id="722" name="unnamed.png" descr="unnamed.png"/>
          <p:cNvPicPr>
            <a:picLocks noChangeAspect="1"/>
          </p:cNvPicPr>
          <p:nvPr/>
        </p:nvPicPr>
        <p:blipFill>
          <a:blip r:embed="rId3">
            <a:extLst/>
          </a:blip>
          <a:srcRect l="54803" t="78859" r="28110" b="0"/>
          <a:stretch>
            <a:fillRect/>
          </a:stretch>
        </p:blipFill>
        <p:spPr>
          <a:xfrm>
            <a:off x="15998174" y="1101691"/>
            <a:ext cx="512269" cy="633909"/>
          </a:xfrm>
          <a:prstGeom prst="rect">
            <a:avLst/>
          </a:prstGeom>
          <a:ln w="12700">
            <a:miter lim="400000"/>
          </a:ln>
        </p:spPr>
      </p:pic>
      <p:pic>
        <p:nvPicPr>
          <p:cNvPr id="723" name="unnamed.png" descr="unnamed.png"/>
          <p:cNvPicPr>
            <a:picLocks noChangeAspect="1"/>
          </p:cNvPicPr>
          <p:nvPr/>
        </p:nvPicPr>
        <p:blipFill>
          <a:blip r:embed="rId3">
            <a:extLst/>
          </a:blip>
          <a:srcRect l="54803" t="78859" r="28110" b="0"/>
          <a:stretch>
            <a:fillRect/>
          </a:stretch>
        </p:blipFill>
        <p:spPr>
          <a:xfrm flipH="1">
            <a:off x="18310486" y="1522855"/>
            <a:ext cx="512269" cy="633909"/>
          </a:xfrm>
          <a:prstGeom prst="rect">
            <a:avLst/>
          </a:prstGeom>
          <a:ln w="12700">
            <a:miter lim="400000"/>
          </a:ln>
        </p:spPr>
      </p:pic>
      <p:pic>
        <p:nvPicPr>
          <p:cNvPr id="724" name="unnamed.png" descr="unnamed.png"/>
          <p:cNvPicPr>
            <a:picLocks noChangeAspect="1"/>
          </p:cNvPicPr>
          <p:nvPr/>
        </p:nvPicPr>
        <p:blipFill>
          <a:blip r:embed="rId3">
            <a:extLst/>
          </a:blip>
          <a:srcRect l="54803" t="78859" r="28110" b="0"/>
          <a:stretch>
            <a:fillRect/>
          </a:stretch>
        </p:blipFill>
        <p:spPr>
          <a:xfrm flipH="1">
            <a:off x="18136833" y="666845"/>
            <a:ext cx="512269" cy="633909"/>
          </a:xfrm>
          <a:prstGeom prst="rect">
            <a:avLst/>
          </a:prstGeom>
          <a:ln w="12700">
            <a:miter lim="400000"/>
          </a:ln>
        </p:spPr>
      </p:pic>
      <p:pic>
        <p:nvPicPr>
          <p:cNvPr id="725" name="unnamed.png" descr="unnamed.png"/>
          <p:cNvPicPr>
            <a:picLocks noChangeAspect="1"/>
          </p:cNvPicPr>
          <p:nvPr/>
        </p:nvPicPr>
        <p:blipFill>
          <a:blip r:embed="rId3">
            <a:extLst/>
          </a:blip>
          <a:srcRect l="54803" t="78859" r="28110" b="0"/>
          <a:stretch>
            <a:fillRect/>
          </a:stretch>
        </p:blipFill>
        <p:spPr>
          <a:xfrm flipH="1">
            <a:off x="17715307" y="783693"/>
            <a:ext cx="512269" cy="633909"/>
          </a:xfrm>
          <a:prstGeom prst="rect">
            <a:avLst/>
          </a:prstGeom>
          <a:ln w="12700">
            <a:miter lim="400000"/>
          </a:ln>
        </p:spPr>
      </p:pic>
      <p:pic>
        <p:nvPicPr>
          <p:cNvPr id="726" name="unnamed.png" descr="unnamed.png"/>
          <p:cNvPicPr>
            <a:picLocks noChangeAspect="1"/>
          </p:cNvPicPr>
          <p:nvPr/>
        </p:nvPicPr>
        <p:blipFill>
          <a:blip r:embed="rId3">
            <a:extLst/>
          </a:blip>
          <a:srcRect l="54803" t="78859" r="28110" b="0"/>
          <a:stretch>
            <a:fillRect/>
          </a:stretch>
        </p:blipFill>
        <p:spPr>
          <a:xfrm flipH="1">
            <a:off x="18649199" y="666845"/>
            <a:ext cx="512269" cy="633909"/>
          </a:xfrm>
          <a:prstGeom prst="rect">
            <a:avLst/>
          </a:prstGeom>
          <a:ln w="12700">
            <a:miter lim="400000"/>
          </a:ln>
        </p:spPr>
      </p:pic>
      <p:pic>
        <p:nvPicPr>
          <p:cNvPr id="727" name="unnamed.png" descr="unnamed.png"/>
          <p:cNvPicPr>
            <a:picLocks noChangeAspect="1"/>
          </p:cNvPicPr>
          <p:nvPr/>
        </p:nvPicPr>
        <p:blipFill>
          <a:blip r:embed="rId3">
            <a:extLst/>
          </a:blip>
          <a:srcRect l="54803" t="78859" r="28110" b="0"/>
          <a:stretch>
            <a:fillRect/>
          </a:stretch>
        </p:blipFill>
        <p:spPr>
          <a:xfrm flipH="1">
            <a:off x="21491877" y="783693"/>
            <a:ext cx="512269" cy="633909"/>
          </a:xfrm>
          <a:prstGeom prst="rect">
            <a:avLst/>
          </a:prstGeom>
          <a:ln w="12700">
            <a:miter lim="400000"/>
          </a:ln>
        </p:spPr>
      </p:pic>
      <p:pic>
        <p:nvPicPr>
          <p:cNvPr id="728" name="unnamed.png" descr="unnamed.png"/>
          <p:cNvPicPr>
            <a:picLocks noChangeAspect="1"/>
          </p:cNvPicPr>
          <p:nvPr/>
        </p:nvPicPr>
        <p:blipFill>
          <a:blip r:embed="rId3">
            <a:extLst/>
          </a:blip>
          <a:srcRect l="54803" t="78859" r="28110" b="0"/>
          <a:stretch>
            <a:fillRect/>
          </a:stretch>
        </p:blipFill>
        <p:spPr>
          <a:xfrm flipH="1">
            <a:off x="18969893" y="1003634"/>
            <a:ext cx="512269" cy="633909"/>
          </a:xfrm>
          <a:prstGeom prst="rect">
            <a:avLst/>
          </a:prstGeom>
          <a:ln w="12700">
            <a:miter lim="400000"/>
          </a:ln>
        </p:spPr>
      </p:pic>
      <p:pic>
        <p:nvPicPr>
          <p:cNvPr id="729" name="unnamed.png" descr="unnamed.png"/>
          <p:cNvPicPr>
            <a:picLocks noChangeAspect="1"/>
          </p:cNvPicPr>
          <p:nvPr/>
        </p:nvPicPr>
        <p:blipFill>
          <a:blip r:embed="rId3">
            <a:extLst/>
          </a:blip>
          <a:srcRect l="54803" t="78859" r="28110" b="0"/>
          <a:stretch>
            <a:fillRect/>
          </a:stretch>
        </p:blipFill>
        <p:spPr>
          <a:xfrm flipH="1">
            <a:off x="19855682" y="823074"/>
            <a:ext cx="512269" cy="633909"/>
          </a:xfrm>
          <a:prstGeom prst="rect">
            <a:avLst/>
          </a:prstGeom>
          <a:ln w="12700">
            <a:miter lim="400000"/>
          </a:ln>
        </p:spPr>
      </p:pic>
      <p:pic>
        <p:nvPicPr>
          <p:cNvPr id="730" name="unnamed.png" descr="unnamed.png"/>
          <p:cNvPicPr>
            <a:picLocks noChangeAspect="1"/>
          </p:cNvPicPr>
          <p:nvPr/>
        </p:nvPicPr>
        <p:blipFill>
          <a:blip r:embed="rId3">
            <a:extLst/>
          </a:blip>
          <a:srcRect l="54803" t="78859" r="28110" b="0"/>
          <a:stretch>
            <a:fillRect/>
          </a:stretch>
        </p:blipFill>
        <p:spPr>
          <a:xfrm flipH="1" rot="10800000">
            <a:off x="17418684" y="1003537"/>
            <a:ext cx="512268" cy="633909"/>
          </a:xfrm>
          <a:prstGeom prst="rect">
            <a:avLst/>
          </a:prstGeom>
          <a:ln w="12700">
            <a:miter lim="400000"/>
          </a:ln>
        </p:spPr>
      </p:pic>
      <p:pic>
        <p:nvPicPr>
          <p:cNvPr id="731" name="unnamed.png" descr="unnamed.png"/>
          <p:cNvPicPr>
            <a:picLocks noChangeAspect="1"/>
          </p:cNvPicPr>
          <p:nvPr/>
        </p:nvPicPr>
        <p:blipFill>
          <a:blip r:embed="rId3">
            <a:extLst/>
          </a:blip>
          <a:srcRect l="54803" t="78859" r="28110" b="0"/>
          <a:stretch>
            <a:fillRect/>
          </a:stretch>
        </p:blipFill>
        <p:spPr>
          <a:xfrm flipH="1" rot="10800000">
            <a:off x="17106586" y="1003537"/>
            <a:ext cx="512269" cy="633909"/>
          </a:xfrm>
          <a:prstGeom prst="rect">
            <a:avLst/>
          </a:prstGeom>
          <a:ln w="12700">
            <a:miter lim="400000"/>
          </a:ln>
        </p:spPr>
      </p:pic>
      <p:pic>
        <p:nvPicPr>
          <p:cNvPr id="732" name="unnamed.png" descr="unnamed.png"/>
          <p:cNvPicPr>
            <a:picLocks noChangeAspect="1"/>
          </p:cNvPicPr>
          <p:nvPr/>
        </p:nvPicPr>
        <p:blipFill>
          <a:blip r:embed="rId3">
            <a:extLst/>
          </a:blip>
          <a:srcRect l="54803" t="78859" r="28110" b="0"/>
          <a:stretch>
            <a:fillRect/>
          </a:stretch>
        </p:blipFill>
        <p:spPr>
          <a:xfrm flipH="1" rot="10800000">
            <a:off x="18300446" y="968078"/>
            <a:ext cx="512269" cy="633910"/>
          </a:xfrm>
          <a:prstGeom prst="rect">
            <a:avLst/>
          </a:prstGeom>
          <a:ln w="12700">
            <a:miter lim="400000"/>
          </a:ln>
        </p:spPr>
      </p:pic>
      <p:pic>
        <p:nvPicPr>
          <p:cNvPr id="733" name="unnamed.png" descr="unnamed.png"/>
          <p:cNvPicPr>
            <a:picLocks noChangeAspect="1"/>
          </p:cNvPicPr>
          <p:nvPr/>
        </p:nvPicPr>
        <p:blipFill>
          <a:blip r:embed="rId3">
            <a:extLst/>
          </a:blip>
          <a:srcRect l="54803" t="78859" r="28110" b="0"/>
          <a:stretch>
            <a:fillRect/>
          </a:stretch>
        </p:blipFill>
        <p:spPr>
          <a:xfrm flipH="1" rot="10800000">
            <a:off x="18911330" y="1108938"/>
            <a:ext cx="512269" cy="633909"/>
          </a:xfrm>
          <a:prstGeom prst="rect">
            <a:avLst/>
          </a:prstGeom>
          <a:ln w="12700">
            <a:miter lim="400000"/>
          </a:ln>
        </p:spPr>
      </p:pic>
      <p:pic>
        <p:nvPicPr>
          <p:cNvPr id="734" name="unnamed.png" descr="unnamed.png"/>
          <p:cNvPicPr>
            <a:picLocks noChangeAspect="1"/>
          </p:cNvPicPr>
          <p:nvPr/>
        </p:nvPicPr>
        <p:blipFill>
          <a:blip r:embed="rId3">
            <a:extLst/>
          </a:blip>
          <a:srcRect l="54803" t="78859" r="28110" b="0"/>
          <a:stretch>
            <a:fillRect/>
          </a:stretch>
        </p:blipFill>
        <p:spPr>
          <a:xfrm flipH="1" rot="10800000">
            <a:off x="20166771" y="601361"/>
            <a:ext cx="512269" cy="633909"/>
          </a:xfrm>
          <a:prstGeom prst="rect">
            <a:avLst/>
          </a:prstGeom>
          <a:ln w="12700">
            <a:miter lim="400000"/>
          </a:ln>
        </p:spPr>
      </p:pic>
      <p:pic>
        <p:nvPicPr>
          <p:cNvPr id="735" name="unnamed.png" descr="unnamed.png"/>
          <p:cNvPicPr>
            <a:picLocks noChangeAspect="1"/>
          </p:cNvPicPr>
          <p:nvPr/>
        </p:nvPicPr>
        <p:blipFill>
          <a:blip r:embed="rId3">
            <a:extLst/>
          </a:blip>
          <a:srcRect l="54803" t="78859" r="28110" b="0"/>
          <a:stretch>
            <a:fillRect/>
          </a:stretch>
        </p:blipFill>
        <p:spPr>
          <a:xfrm flipH="1" rot="10800000">
            <a:off x="19507304" y="1003537"/>
            <a:ext cx="512269" cy="633909"/>
          </a:xfrm>
          <a:prstGeom prst="rect">
            <a:avLst/>
          </a:prstGeom>
          <a:ln w="12700">
            <a:miter lim="400000"/>
          </a:ln>
        </p:spPr>
      </p:pic>
      <p:pic>
        <p:nvPicPr>
          <p:cNvPr id="736" name="unnamed.png" descr="unnamed.png"/>
          <p:cNvPicPr>
            <a:picLocks noChangeAspect="1"/>
          </p:cNvPicPr>
          <p:nvPr/>
        </p:nvPicPr>
        <p:blipFill>
          <a:blip r:embed="rId3">
            <a:extLst/>
          </a:blip>
          <a:srcRect l="54803" t="78859" r="28110" b="0"/>
          <a:stretch>
            <a:fillRect/>
          </a:stretch>
        </p:blipFill>
        <p:spPr>
          <a:xfrm rot="10800000">
            <a:off x="19052485" y="528726"/>
            <a:ext cx="512269" cy="633909"/>
          </a:xfrm>
          <a:prstGeom prst="rect">
            <a:avLst/>
          </a:prstGeom>
          <a:ln w="12700">
            <a:miter lim="400000"/>
          </a:ln>
        </p:spPr>
      </p:pic>
      <p:pic>
        <p:nvPicPr>
          <p:cNvPr id="737" name="unnamed.png" descr="unnamed.png"/>
          <p:cNvPicPr>
            <a:picLocks noChangeAspect="1"/>
          </p:cNvPicPr>
          <p:nvPr/>
        </p:nvPicPr>
        <p:blipFill>
          <a:blip r:embed="rId3">
            <a:extLst/>
          </a:blip>
          <a:srcRect l="54803" t="78859" r="28110" b="0"/>
          <a:stretch>
            <a:fillRect/>
          </a:stretch>
        </p:blipFill>
        <p:spPr>
          <a:xfrm rot="10800000">
            <a:off x="16682270" y="1542023"/>
            <a:ext cx="512269" cy="633909"/>
          </a:xfrm>
          <a:prstGeom prst="rect">
            <a:avLst/>
          </a:prstGeom>
          <a:ln w="12700">
            <a:miter lim="400000"/>
          </a:ln>
        </p:spPr>
      </p:pic>
      <p:pic>
        <p:nvPicPr>
          <p:cNvPr id="738" name="unnamed.png" descr="unnamed.png"/>
          <p:cNvPicPr>
            <a:picLocks noChangeAspect="1"/>
          </p:cNvPicPr>
          <p:nvPr/>
        </p:nvPicPr>
        <p:blipFill>
          <a:blip r:embed="rId3">
            <a:extLst/>
          </a:blip>
          <a:srcRect l="54803" t="78859" r="28110" b="0"/>
          <a:stretch>
            <a:fillRect/>
          </a:stretch>
        </p:blipFill>
        <p:spPr>
          <a:xfrm rot="10800000">
            <a:off x="20281149" y="968078"/>
            <a:ext cx="512269" cy="633910"/>
          </a:xfrm>
          <a:prstGeom prst="rect">
            <a:avLst/>
          </a:prstGeom>
          <a:ln w="12700">
            <a:miter lim="400000"/>
          </a:ln>
        </p:spPr>
      </p:pic>
      <p:pic>
        <p:nvPicPr>
          <p:cNvPr id="739" name="unnamed.png" descr="unnamed.png"/>
          <p:cNvPicPr>
            <a:picLocks noChangeAspect="1"/>
          </p:cNvPicPr>
          <p:nvPr/>
        </p:nvPicPr>
        <p:blipFill>
          <a:blip r:embed="rId3">
            <a:extLst/>
          </a:blip>
          <a:srcRect l="54803" t="78859" r="28110" b="0"/>
          <a:stretch>
            <a:fillRect/>
          </a:stretch>
        </p:blipFill>
        <p:spPr>
          <a:xfrm rot="10800000">
            <a:off x="19712835" y="307507"/>
            <a:ext cx="512269" cy="633909"/>
          </a:xfrm>
          <a:prstGeom prst="rect">
            <a:avLst/>
          </a:prstGeom>
          <a:ln w="12700">
            <a:miter lim="400000"/>
          </a:ln>
        </p:spPr>
      </p:pic>
      <p:pic>
        <p:nvPicPr>
          <p:cNvPr id="740" name="unnamed.png" descr="unnamed.png"/>
          <p:cNvPicPr>
            <a:picLocks noChangeAspect="1"/>
          </p:cNvPicPr>
          <p:nvPr/>
        </p:nvPicPr>
        <p:blipFill>
          <a:blip r:embed="rId3">
            <a:extLst/>
          </a:blip>
          <a:srcRect l="54803" t="78859" r="28110" b="0"/>
          <a:stretch>
            <a:fillRect/>
          </a:stretch>
        </p:blipFill>
        <p:spPr>
          <a:xfrm rot="10800000">
            <a:off x="20323319" y="421807"/>
            <a:ext cx="512269" cy="633909"/>
          </a:xfrm>
          <a:prstGeom prst="rect">
            <a:avLst/>
          </a:prstGeom>
          <a:ln w="12700">
            <a:miter lim="400000"/>
          </a:ln>
        </p:spPr>
      </p:pic>
      <p:pic>
        <p:nvPicPr>
          <p:cNvPr id="741" name="unnamed.png" descr="unnamed.png"/>
          <p:cNvPicPr>
            <a:picLocks noChangeAspect="1"/>
          </p:cNvPicPr>
          <p:nvPr/>
        </p:nvPicPr>
        <p:blipFill>
          <a:blip r:embed="rId3">
            <a:extLst/>
          </a:blip>
          <a:srcRect l="54803" t="78859" r="28110" b="0"/>
          <a:stretch>
            <a:fillRect/>
          </a:stretch>
        </p:blipFill>
        <p:spPr>
          <a:xfrm>
            <a:off x="20653468" y="1003634"/>
            <a:ext cx="512269" cy="633909"/>
          </a:xfrm>
          <a:prstGeom prst="rect">
            <a:avLst/>
          </a:prstGeom>
          <a:ln w="12700">
            <a:miter lim="400000"/>
          </a:ln>
        </p:spPr>
      </p:pic>
      <p:pic>
        <p:nvPicPr>
          <p:cNvPr id="742" name="unnamed.png" descr="unnamed.png"/>
          <p:cNvPicPr>
            <a:picLocks noChangeAspect="1"/>
          </p:cNvPicPr>
          <p:nvPr/>
        </p:nvPicPr>
        <p:blipFill>
          <a:blip r:embed="rId3">
            <a:extLst/>
          </a:blip>
          <a:srcRect l="54803" t="78859" r="28110" b="0"/>
          <a:stretch>
            <a:fillRect/>
          </a:stretch>
        </p:blipFill>
        <p:spPr>
          <a:xfrm flipH="1" rot="10800000">
            <a:off x="16754724" y="783596"/>
            <a:ext cx="512269" cy="633909"/>
          </a:xfrm>
          <a:prstGeom prst="rect">
            <a:avLst/>
          </a:prstGeom>
          <a:ln w="12700">
            <a:miter lim="400000"/>
          </a:ln>
        </p:spPr>
      </p:pic>
      <p:pic>
        <p:nvPicPr>
          <p:cNvPr id="743" name="unnamed.png" descr="unnamed.png"/>
          <p:cNvPicPr>
            <a:picLocks noChangeAspect="1"/>
          </p:cNvPicPr>
          <p:nvPr/>
        </p:nvPicPr>
        <p:blipFill>
          <a:blip r:embed="rId3">
            <a:extLst/>
          </a:blip>
          <a:srcRect l="54803" t="78859" r="28110" b="0"/>
          <a:stretch>
            <a:fillRect/>
          </a:stretch>
        </p:blipFill>
        <p:spPr>
          <a:xfrm flipH="1">
            <a:off x="16444374" y="1003634"/>
            <a:ext cx="512269" cy="633909"/>
          </a:xfrm>
          <a:prstGeom prst="rect">
            <a:avLst/>
          </a:prstGeom>
          <a:ln w="12700">
            <a:miter lim="400000"/>
          </a:ln>
        </p:spPr>
      </p:pic>
      <p:pic>
        <p:nvPicPr>
          <p:cNvPr id="744" name="unnamed.png" descr="unnamed.png"/>
          <p:cNvPicPr>
            <a:picLocks noChangeAspect="1"/>
          </p:cNvPicPr>
          <p:nvPr/>
        </p:nvPicPr>
        <p:blipFill>
          <a:blip r:embed="rId3">
            <a:extLst/>
          </a:blip>
          <a:srcRect l="54803" t="78859" r="28110" b="0"/>
          <a:stretch>
            <a:fillRect/>
          </a:stretch>
        </p:blipFill>
        <p:spPr>
          <a:xfrm flipH="1">
            <a:off x="16161396" y="1571113"/>
            <a:ext cx="512269" cy="633909"/>
          </a:xfrm>
          <a:prstGeom prst="rect">
            <a:avLst/>
          </a:prstGeom>
          <a:ln w="12700">
            <a:miter lim="400000"/>
          </a:ln>
        </p:spPr>
      </p:pic>
      <p:pic>
        <p:nvPicPr>
          <p:cNvPr id="745" name="unnamed.png" descr="unnamed.png"/>
          <p:cNvPicPr>
            <a:picLocks noChangeAspect="1"/>
          </p:cNvPicPr>
          <p:nvPr/>
        </p:nvPicPr>
        <p:blipFill>
          <a:blip r:embed="rId3">
            <a:extLst/>
          </a:blip>
          <a:srcRect l="54803" t="78859" r="28110" b="0"/>
          <a:stretch>
            <a:fillRect/>
          </a:stretch>
        </p:blipFill>
        <p:spPr>
          <a:xfrm flipH="1">
            <a:off x="16161396" y="601458"/>
            <a:ext cx="512269" cy="633909"/>
          </a:xfrm>
          <a:prstGeom prst="rect">
            <a:avLst/>
          </a:prstGeom>
          <a:ln w="12700">
            <a:miter lim="400000"/>
          </a:ln>
        </p:spPr>
      </p:pic>
      <p:pic>
        <p:nvPicPr>
          <p:cNvPr id="746" name="unnamed.png" descr="unnamed.png"/>
          <p:cNvPicPr>
            <a:picLocks noChangeAspect="1"/>
          </p:cNvPicPr>
          <p:nvPr/>
        </p:nvPicPr>
        <p:blipFill>
          <a:blip r:embed="rId3">
            <a:extLst/>
          </a:blip>
          <a:srcRect l="54803" t="78859" r="28110" b="0"/>
          <a:stretch>
            <a:fillRect/>
          </a:stretch>
        </p:blipFill>
        <p:spPr>
          <a:xfrm flipH="1">
            <a:off x="15794336" y="601458"/>
            <a:ext cx="512269" cy="633909"/>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748" name="unnamed.png" descr="unnamed.png"/>
          <p:cNvPicPr>
            <a:picLocks noChangeAspect="1"/>
          </p:cNvPicPr>
          <p:nvPr/>
        </p:nvPicPr>
        <p:blipFill>
          <a:blip r:embed="rId3">
            <a:extLst/>
          </a:blip>
          <a:srcRect l="54803" t="78859" r="28110" b="0"/>
          <a:stretch>
            <a:fillRect/>
          </a:stretch>
        </p:blipFill>
        <p:spPr>
          <a:xfrm>
            <a:off x="19862799" y="1192642"/>
            <a:ext cx="512269" cy="633909"/>
          </a:xfrm>
          <a:prstGeom prst="rect">
            <a:avLst/>
          </a:prstGeom>
          <a:ln w="12700">
            <a:miter lim="400000"/>
          </a:ln>
        </p:spPr>
      </p:pic>
      <p:pic>
        <p:nvPicPr>
          <p:cNvPr id="749" name="unnamed.png" descr="unnamed.png"/>
          <p:cNvPicPr>
            <a:picLocks noChangeAspect="1"/>
          </p:cNvPicPr>
          <p:nvPr/>
        </p:nvPicPr>
        <p:blipFill>
          <a:blip r:embed="rId3">
            <a:extLst/>
          </a:blip>
          <a:srcRect l="54803" t="78859" r="28110" b="0"/>
          <a:stretch>
            <a:fillRect/>
          </a:stretch>
        </p:blipFill>
        <p:spPr>
          <a:xfrm>
            <a:off x="20789899" y="1319642"/>
            <a:ext cx="512269" cy="633909"/>
          </a:xfrm>
          <a:prstGeom prst="rect">
            <a:avLst/>
          </a:prstGeom>
          <a:ln w="12700">
            <a:miter lim="400000"/>
          </a:ln>
        </p:spPr>
      </p:pic>
      <p:pic>
        <p:nvPicPr>
          <p:cNvPr id="750" name="unnamed.png" descr="unnamed.png"/>
          <p:cNvPicPr>
            <a:picLocks noChangeAspect="1"/>
          </p:cNvPicPr>
          <p:nvPr/>
        </p:nvPicPr>
        <p:blipFill>
          <a:blip r:embed="rId3">
            <a:extLst/>
          </a:blip>
          <a:srcRect l="54803" t="78859" r="28110" b="0"/>
          <a:stretch>
            <a:fillRect/>
          </a:stretch>
        </p:blipFill>
        <p:spPr>
          <a:xfrm>
            <a:off x="21524891" y="1319642"/>
            <a:ext cx="512269" cy="633909"/>
          </a:xfrm>
          <a:prstGeom prst="rect">
            <a:avLst/>
          </a:prstGeom>
          <a:ln w="12700">
            <a:miter lim="400000"/>
          </a:ln>
        </p:spPr>
      </p:pic>
      <p:pic>
        <p:nvPicPr>
          <p:cNvPr id="751" name="unnamed.png" descr="unnamed.png"/>
          <p:cNvPicPr>
            <a:picLocks noChangeAspect="1"/>
          </p:cNvPicPr>
          <p:nvPr/>
        </p:nvPicPr>
        <p:blipFill>
          <a:blip r:embed="rId3">
            <a:extLst/>
          </a:blip>
          <a:srcRect l="54803" t="78859" r="28110" b="0"/>
          <a:stretch>
            <a:fillRect/>
          </a:stretch>
        </p:blipFill>
        <p:spPr>
          <a:xfrm>
            <a:off x="22072599" y="1243442"/>
            <a:ext cx="512269" cy="633909"/>
          </a:xfrm>
          <a:prstGeom prst="rect">
            <a:avLst/>
          </a:prstGeom>
          <a:ln w="12700">
            <a:miter lim="400000"/>
          </a:ln>
        </p:spPr>
      </p:pic>
      <p:pic>
        <p:nvPicPr>
          <p:cNvPr id="752" name="unnamed.png" descr="unnamed.png"/>
          <p:cNvPicPr>
            <a:picLocks noChangeAspect="1"/>
          </p:cNvPicPr>
          <p:nvPr/>
        </p:nvPicPr>
        <p:blipFill>
          <a:blip r:embed="rId3">
            <a:extLst/>
          </a:blip>
          <a:srcRect l="54803" t="78859" r="28110" b="0"/>
          <a:stretch>
            <a:fillRect/>
          </a:stretch>
        </p:blipFill>
        <p:spPr>
          <a:xfrm>
            <a:off x="22682199" y="1243442"/>
            <a:ext cx="512269" cy="633909"/>
          </a:xfrm>
          <a:prstGeom prst="rect">
            <a:avLst/>
          </a:prstGeom>
          <a:ln w="12700">
            <a:miter lim="400000"/>
          </a:ln>
        </p:spPr>
      </p:pic>
      <p:pic>
        <p:nvPicPr>
          <p:cNvPr id="753" name="unnamed.png" descr="unnamed.png"/>
          <p:cNvPicPr>
            <a:picLocks noChangeAspect="1"/>
          </p:cNvPicPr>
          <p:nvPr/>
        </p:nvPicPr>
        <p:blipFill>
          <a:blip r:embed="rId3">
            <a:extLst/>
          </a:blip>
          <a:srcRect l="54803" t="78859" r="28110" b="0"/>
          <a:stretch>
            <a:fillRect/>
          </a:stretch>
        </p:blipFill>
        <p:spPr>
          <a:xfrm>
            <a:off x="22301149" y="81650"/>
            <a:ext cx="512269" cy="633909"/>
          </a:xfrm>
          <a:prstGeom prst="rect">
            <a:avLst/>
          </a:prstGeom>
          <a:ln w="12700">
            <a:miter lim="400000"/>
          </a:ln>
        </p:spPr>
      </p:pic>
      <p:pic>
        <p:nvPicPr>
          <p:cNvPr id="754" name="unnamed.png" descr="unnamed.png"/>
          <p:cNvPicPr>
            <a:picLocks noChangeAspect="1"/>
          </p:cNvPicPr>
          <p:nvPr/>
        </p:nvPicPr>
        <p:blipFill>
          <a:blip r:embed="rId3">
            <a:extLst/>
          </a:blip>
          <a:srcRect l="54803" t="78859" r="28110" b="0"/>
          <a:stretch>
            <a:fillRect/>
          </a:stretch>
        </p:blipFill>
        <p:spPr>
          <a:xfrm flipH="1">
            <a:off x="21183599" y="1243442"/>
            <a:ext cx="512269" cy="633909"/>
          </a:xfrm>
          <a:prstGeom prst="rect">
            <a:avLst/>
          </a:prstGeom>
          <a:ln w="12700">
            <a:miter lim="400000"/>
          </a:ln>
        </p:spPr>
      </p:pic>
      <p:pic>
        <p:nvPicPr>
          <p:cNvPr id="755" name="unnamed.png" descr="unnamed.png"/>
          <p:cNvPicPr>
            <a:picLocks noChangeAspect="1"/>
          </p:cNvPicPr>
          <p:nvPr/>
        </p:nvPicPr>
        <p:blipFill>
          <a:blip r:embed="rId3">
            <a:extLst/>
          </a:blip>
          <a:srcRect l="54803" t="78859" r="28110" b="0"/>
          <a:stretch>
            <a:fillRect/>
          </a:stretch>
        </p:blipFill>
        <p:spPr>
          <a:xfrm flipH="1">
            <a:off x="22147903" y="440891"/>
            <a:ext cx="512269" cy="633909"/>
          </a:xfrm>
          <a:prstGeom prst="rect">
            <a:avLst/>
          </a:prstGeom>
          <a:ln w="12700">
            <a:miter lim="400000"/>
          </a:ln>
        </p:spPr>
      </p:pic>
      <p:pic>
        <p:nvPicPr>
          <p:cNvPr id="756" name="unnamed.png" descr="unnamed.png"/>
          <p:cNvPicPr>
            <a:picLocks noChangeAspect="1"/>
          </p:cNvPicPr>
          <p:nvPr/>
        </p:nvPicPr>
        <p:blipFill>
          <a:blip r:embed="rId3">
            <a:extLst/>
          </a:blip>
          <a:srcRect l="54803" t="78859" r="28110" b="0"/>
          <a:stretch>
            <a:fillRect/>
          </a:stretch>
        </p:blipFill>
        <p:spPr>
          <a:xfrm flipH="1">
            <a:off x="21363402" y="883080"/>
            <a:ext cx="512269" cy="633909"/>
          </a:xfrm>
          <a:prstGeom prst="rect">
            <a:avLst/>
          </a:prstGeom>
          <a:ln w="12700">
            <a:miter lim="400000"/>
          </a:ln>
        </p:spPr>
      </p:pic>
      <p:pic>
        <p:nvPicPr>
          <p:cNvPr id="757" name="unnamed.png" descr="unnamed.png"/>
          <p:cNvPicPr>
            <a:picLocks noChangeAspect="1"/>
          </p:cNvPicPr>
          <p:nvPr/>
        </p:nvPicPr>
        <p:blipFill>
          <a:blip r:embed="rId3">
            <a:extLst/>
          </a:blip>
          <a:srcRect l="54803" t="78859" r="28110" b="0"/>
          <a:stretch>
            <a:fillRect/>
          </a:stretch>
        </p:blipFill>
        <p:spPr>
          <a:xfrm flipH="1">
            <a:off x="22404086" y="883080"/>
            <a:ext cx="512269" cy="633909"/>
          </a:xfrm>
          <a:prstGeom prst="rect">
            <a:avLst/>
          </a:prstGeom>
          <a:ln w="12700">
            <a:miter lim="400000"/>
          </a:ln>
        </p:spPr>
      </p:pic>
      <p:pic>
        <p:nvPicPr>
          <p:cNvPr id="758" name="unnamed.png" descr="unnamed.png"/>
          <p:cNvPicPr>
            <a:picLocks noChangeAspect="1"/>
          </p:cNvPicPr>
          <p:nvPr/>
        </p:nvPicPr>
        <p:blipFill>
          <a:blip r:embed="rId3">
            <a:extLst/>
          </a:blip>
          <a:srcRect l="54803" t="78859" r="28110" b="0"/>
          <a:stretch>
            <a:fillRect/>
          </a:stretch>
        </p:blipFill>
        <p:spPr>
          <a:xfrm flipH="1">
            <a:off x="23668685" y="81650"/>
            <a:ext cx="512269" cy="633909"/>
          </a:xfrm>
          <a:prstGeom prst="rect">
            <a:avLst/>
          </a:prstGeom>
          <a:ln w="12700">
            <a:miter lim="400000"/>
          </a:ln>
        </p:spPr>
      </p:pic>
      <p:pic>
        <p:nvPicPr>
          <p:cNvPr id="759" name="unnamed.png" descr="unnamed.png"/>
          <p:cNvPicPr>
            <a:picLocks noChangeAspect="1"/>
          </p:cNvPicPr>
          <p:nvPr/>
        </p:nvPicPr>
        <p:blipFill>
          <a:blip r:embed="rId3">
            <a:extLst/>
          </a:blip>
          <a:srcRect l="54803" t="78859" r="28110" b="0"/>
          <a:stretch>
            <a:fillRect/>
          </a:stretch>
        </p:blipFill>
        <p:spPr>
          <a:xfrm flipH="1">
            <a:off x="22659055" y="777681"/>
            <a:ext cx="512269" cy="633909"/>
          </a:xfrm>
          <a:prstGeom prst="rect">
            <a:avLst/>
          </a:prstGeom>
          <a:ln w="12700">
            <a:miter lim="400000"/>
          </a:ln>
        </p:spPr>
      </p:pic>
      <p:pic>
        <p:nvPicPr>
          <p:cNvPr id="760" name="unnamed.png" descr="unnamed.png"/>
          <p:cNvPicPr>
            <a:picLocks noChangeAspect="1"/>
          </p:cNvPicPr>
          <p:nvPr/>
        </p:nvPicPr>
        <p:blipFill>
          <a:blip r:embed="rId3">
            <a:extLst/>
          </a:blip>
          <a:srcRect l="54803" t="78859" r="28110" b="0"/>
          <a:stretch>
            <a:fillRect/>
          </a:stretch>
        </p:blipFill>
        <p:spPr>
          <a:xfrm flipH="1">
            <a:off x="22987125" y="1181574"/>
            <a:ext cx="512269" cy="633909"/>
          </a:xfrm>
          <a:prstGeom prst="rect">
            <a:avLst/>
          </a:prstGeom>
          <a:ln w="12700">
            <a:miter lim="400000"/>
          </a:ln>
        </p:spPr>
      </p:pic>
      <p:pic>
        <p:nvPicPr>
          <p:cNvPr id="761" name="unnamed.png" descr="unnamed.png"/>
          <p:cNvPicPr>
            <a:picLocks noChangeAspect="1"/>
          </p:cNvPicPr>
          <p:nvPr/>
        </p:nvPicPr>
        <p:blipFill>
          <a:blip r:embed="rId3">
            <a:extLst/>
          </a:blip>
          <a:srcRect l="54803" t="78859" r="28110" b="0"/>
          <a:stretch>
            <a:fillRect/>
          </a:stretch>
        </p:blipFill>
        <p:spPr>
          <a:xfrm flipH="1" rot="10800000">
            <a:off x="19989799" y="1192642"/>
            <a:ext cx="512269" cy="633909"/>
          </a:xfrm>
          <a:prstGeom prst="rect">
            <a:avLst/>
          </a:prstGeom>
          <a:ln w="12700">
            <a:miter lim="400000"/>
          </a:ln>
        </p:spPr>
      </p:pic>
      <p:pic>
        <p:nvPicPr>
          <p:cNvPr id="762" name="unnamed.png" descr="unnamed.png"/>
          <p:cNvPicPr>
            <a:picLocks noChangeAspect="1"/>
          </p:cNvPicPr>
          <p:nvPr/>
        </p:nvPicPr>
        <p:blipFill>
          <a:blip r:embed="rId3">
            <a:extLst/>
          </a:blip>
          <a:srcRect l="54803" t="78859" r="28110" b="0"/>
          <a:stretch>
            <a:fillRect/>
          </a:stretch>
        </p:blipFill>
        <p:spPr>
          <a:xfrm flipH="1" rot="10800000">
            <a:off x="20614183" y="1262608"/>
            <a:ext cx="512269" cy="633909"/>
          </a:xfrm>
          <a:prstGeom prst="rect">
            <a:avLst/>
          </a:prstGeom>
          <a:ln w="12700">
            <a:miter lim="400000"/>
          </a:ln>
        </p:spPr>
      </p:pic>
      <p:pic>
        <p:nvPicPr>
          <p:cNvPr id="763" name="unnamed.png" descr="unnamed.png"/>
          <p:cNvPicPr>
            <a:picLocks noChangeAspect="1"/>
          </p:cNvPicPr>
          <p:nvPr/>
        </p:nvPicPr>
        <p:blipFill>
          <a:blip r:embed="rId3">
            <a:extLst/>
          </a:blip>
          <a:srcRect l="54803" t="78859" r="28110" b="0"/>
          <a:stretch>
            <a:fillRect/>
          </a:stretch>
        </p:blipFill>
        <p:spPr>
          <a:xfrm flipH="1" rot="10800000">
            <a:off x="20326667" y="81553"/>
            <a:ext cx="512269" cy="633909"/>
          </a:xfrm>
          <a:prstGeom prst="rect">
            <a:avLst/>
          </a:prstGeom>
          <a:ln w="12700">
            <a:miter lim="400000"/>
          </a:ln>
        </p:spPr>
      </p:pic>
      <p:pic>
        <p:nvPicPr>
          <p:cNvPr id="764" name="unnamed.png" descr="unnamed.png"/>
          <p:cNvPicPr>
            <a:picLocks noChangeAspect="1"/>
          </p:cNvPicPr>
          <p:nvPr/>
        </p:nvPicPr>
        <p:blipFill>
          <a:blip r:embed="rId3">
            <a:extLst/>
          </a:blip>
          <a:srcRect l="54803" t="78859" r="28110" b="0"/>
          <a:stretch>
            <a:fillRect/>
          </a:stretch>
        </p:blipFill>
        <p:spPr>
          <a:xfrm flipH="1" rot="10800000">
            <a:off x="23092019" y="81553"/>
            <a:ext cx="512269" cy="633909"/>
          </a:xfrm>
          <a:prstGeom prst="rect">
            <a:avLst/>
          </a:prstGeom>
          <a:ln w="12700">
            <a:miter lim="400000"/>
          </a:ln>
        </p:spPr>
      </p:pic>
      <p:pic>
        <p:nvPicPr>
          <p:cNvPr id="765" name="unnamed.png" descr="unnamed.png"/>
          <p:cNvPicPr>
            <a:picLocks noChangeAspect="1"/>
          </p:cNvPicPr>
          <p:nvPr/>
        </p:nvPicPr>
        <p:blipFill>
          <a:blip r:embed="rId3">
            <a:extLst/>
          </a:blip>
          <a:srcRect l="54803" t="78859" r="28110" b="0"/>
          <a:stretch>
            <a:fillRect/>
          </a:stretch>
        </p:blipFill>
        <p:spPr>
          <a:xfrm flipH="1" rot="10800000">
            <a:off x="23774300" y="557641"/>
            <a:ext cx="512269" cy="633909"/>
          </a:xfrm>
          <a:prstGeom prst="rect">
            <a:avLst/>
          </a:prstGeom>
          <a:ln w="12700">
            <a:miter lim="400000"/>
          </a:ln>
        </p:spPr>
      </p:pic>
      <p:pic>
        <p:nvPicPr>
          <p:cNvPr id="766" name="unnamed.png" descr="unnamed.png"/>
          <p:cNvPicPr>
            <a:picLocks noChangeAspect="1"/>
          </p:cNvPicPr>
          <p:nvPr/>
        </p:nvPicPr>
        <p:blipFill>
          <a:blip r:embed="rId3">
            <a:extLst/>
          </a:blip>
          <a:srcRect l="54803" t="78859" r="28110" b="0"/>
          <a:stretch>
            <a:fillRect/>
          </a:stretch>
        </p:blipFill>
        <p:spPr>
          <a:xfrm flipH="1" rot="10800000">
            <a:off x="23698297" y="1192545"/>
            <a:ext cx="512269" cy="633909"/>
          </a:xfrm>
          <a:prstGeom prst="rect">
            <a:avLst/>
          </a:prstGeom>
          <a:ln w="12700">
            <a:miter lim="400000"/>
          </a:ln>
        </p:spPr>
      </p:pic>
      <p:pic>
        <p:nvPicPr>
          <p:cNvPr id="767" name="unnamed.png" descr="unnamed.png"/>
          <p:cNvPicPr>
            <a:picLocks noChangeAspect="1"/>
          </p:cNvPicPr>
          <p:nvPr/>
        </p:nvPicPr>
        <p:blipFill>
          <a:blip r:embed="rId3">
            <a:extLst/>
          </a:blip>
          <a:srcRect l="54803" t="78859" r="28110" b="0"/>
          <a:stretch>
            <a:fillRect/>
          </a:stretch>
        </p:blipFill>
        <p:spPr>
          <a:xfrm rot="10800000">
            <a:off x="22275861" y="1181477"/>
            <a:ext cx="512269" cy="633909"/>
          </a:xfrm>
          <a:prstGeom prst="rect">
            <a:avLst/>
          </a:prstGeom>
          <a:ln w="12700">
            <a:miter lim="400000"/>
          </a:ln>
        </p:spPr>
      </p:pic>
      <p:pic>
        <p:nvPicPr>
          <p:cNvPr id="768" name="unnamed.png" descr="unnamed.png"/>
          <p:cNvPicPr>
            <a:picLocks noChangeAspect="1"/>
          </p:cNvPicPr>
          <p:nvPr/>
        </p:nvPicPr>
        <p:blipFill>
          <a:blip r:embed="rId3">
            <a:extLst/>
          </a:blip>
          <a:srcRect l="54803" t="78859" r="28110" b="0"/>
          <a:stretch>
            <a:fillRect/>
          </a:stretch>
        </p:blipFill>
        <p:spPr>
          <a:xfrm rot="10800000">
            <a:off x="19555383" y="1262608"/>
            <a:ext cx="512269" cy="633909"/>
          </a:xfrm>
          <a:prstGeom prst="rect">
            <a:avLst/>
          </a:prstGeom>
          <a:ln w="12700">
            <a:miter lim="400000"/>
          </a:ln>
        </p:spPr>
      </p:pic>
      <p:pic>
        <p:nvPicPr>
          <p:cNvPr id="769" name="unnamed.png" descr="unnamed.png"/>
          <p:cNvPicPr>
            <a:picLocks noChangeAspect="1"/>
          </p:cNvPicPr>
          <p:nvPr/>
        </p:nvPicPr>
        <p:blipFill>
          <a:blip r:embed="rId3">
            <a:extLst/>
          </a:blip>
          <a:srcRect l="54803" t="78859" r="28110" b="0"/>
          <a:stretch>
            <a:fillRect/>
          </a:stretch>
        </p:blipFill>
        <p:spPr>
          <a:xfrm rot="10800000">
            <a:off x="23269613" y="557641"/>
            <a:ext cx="512269" cy="633909"/>
          </a:xfrm>
          <a:prstGeom prst="rect">
            <a:avLst/>
          </a:prstGeom>
          <a:ln w="12700">
            <a:miter lim="400000"/>
          </a:ln>
        </p:spPr>
      </p:pic>
      <p:pic>
        <p:nvPicPr>
          <p:cNvPr id="770" name="unnamed.png" descr="unnamed.png"/>
          <p:cNvPicPr>
            <a:picLocks noChangeAspect="1"/>
          </p:cNvPicPr>
          <p:nvPr/>
        </p:nvPicPr>
        <p:blipFill>
          <a:blip r:embed="rId3">
            <a:extLst/>
          </a:blip>
          <a:srcRect l="54803" t="78859" r="28110" b="0"/>
          <a:stretch>
            <a:fillRect/>
          </a:stretch>
        </p:blipFill>
        <p:spPr>
          <a:xfrm rot="10800000">
            <a:off x="22565667" y="302771"/>
            <a:ext cx="512269" cy="633910"/>
          </a:xfrm>
          <a:prstGeom prst="rect">
            <a:avLst/>
          </a:prstGeom>
          <a:ln w="12700">
            <a:miter lim="400000"/>
          </a:ln>
        </p:spPr>
      </p:pic>
      <p:pic>
        <p:nvPicPr>
          <p:cNvPr id="771" name="unnamed.png" descr="unnamed.png"/>
          <p:cNvPicPr>
            <a:picLocks noChangeAspect="1"/>
          </p:cNvPicPr>
          <p:nvPr/>
        </p:nvPicPr>
        <p:blipFill>
          <a:blip r:embed="rId3">
            <a:extLst/>
          </a:blip>
          <a:srcRect l="54803" t="78859" r="28110" b="0"/>
          <a:stretch>
            <a:fillRect/>
          </a:stretch>
        </p:blipFill>
        <p:spPr>
          <a:xfrm rot="10800000">
            <a:off x="23316462" y="882983"/>
            <a:ext cx="512269" cy="633910"/>
          </a:xfrm>
          <a:prstGeom prst="rect">
            <a:avLst/>
          </a:prstGeom>
          <a:ln w="12700">
            <a:miter lim="400000"/>
          </a:ln>
        </p:spPr>
      </p:pic>
      <p:pic>
        <p:nvPicPr>
          <p:cNvPr id="772" name="unnamed.png" descr="unnamed.png"/>
          <p:cNvPicPr>
            <a:picLocks noChangeAspect="1"/>
          </p:cNvPicPr>
          <p:nvPr/>
        </p:nvPicPr>
        <p:blipFill>
          <a:blip r:embed="rId3">
            <a:extLst/>
          </a:blip>
          <a:srcRect l="54803" t="78859" r="28110" b="0"/>
          <a:stretch>
            <a:fillRect/>
          </a:stretch>
        </p:blipFill>
        <p:spPr>
          <a:xfrm>
            <a:off x="18734720" y="207417"/>
            <a:ext cx="512269" cy="633909"/>
          </a:xfrm>
          <a:prstGeom prst="rect">
            <a:avLst/>
          </a:prstGeom>
          <a:ln w="12700">
            <a:miter lim="400000"/>
          </a:ln>
        </p:spPr>
      </p:pic>
      <p:pic>
        <p:nvPicPr>
          <p:cNvPr id="773" name="unnamed.png" descr="unnamed.png"/>
          <p:cNvPicPr>
            <a:picLocks noChangeAspect="1"/>
          </p:cNvPicPr>
          <p:nvPr/>
        </p:nvPicPr>
        <p:blipFill>
          <a:blip r:embed="rId3">
            <a:extLst/>
          </a:blip>
          <a:srcRect l="54803" t="78859" r="28110" b="0"/>
          <a:stretch>
            <a:fillRect/>
          </a:stretch>
        </p:blipFill>
        <p:spPr>
          <a:xfrm flipH="1" rot="10800000">
            <a:off x="18222254" y="195853"/>
            <a:ext cx="486913" cy="602532"/>
          </a:xfrm>
          <a:prstGeom prst="rect">
            <a:avLst/>
          </a:prstGeom>
          <a:ln w="12700">
            <a:miter lim="400000"/>
          </a:ln>
        </p:spPr>
      </p:pic>
      <p:pic>
        <p:nvPicPr>
          <p:cNvPr id="774" name="unnamed.png" descr="unnamed.png"/>
          <p:cNvPicPr>
            <a:picLocks noChangeAspect="1"/>
          </p:cNvPicPr>
          <p:nvPr/>
        </p:nvPicPr>
        <p:blipFill>
          <a:blip r:embed="rId3">
            <a:extLst/>
          </a:blip>
          <a:srcRect l="54803" t="78859" r="28110" b="0"/>
          <a:stretch>
            <a:fillRect/>
          </a:stretch>
        </p:blipFill>
        <p:spPr>
          <a:xfrm flipH="1">
            <a:off x="20070582" y="777681"/>
            <a:ext cx="512269" cy="633909"/>
          </a:xfrm>
          <a:prstGeom prst="rect">
            <a:avLst/>
          </a:prstGeom>
          <a:ln w="12700">
            <a:miter lim="400000"/>
          </a:ln>
        </p:spPr>
      </p:pic>
      <p:pic>
        <p:nvPicPr>
          <p:cNvPr id="775" name="unnamed.png" descr="unnamed.png"/>
          <p:cNvPicPr>
            <a:picLocks noChangeAspect="1"/>
          </p:cNvPicPr>
          <p:nvPr/>
        </p:nvPicPr>
        <p:blipFill>
          <a:blip r:embed="rId3">
            <a:extLst/>
          </a:blip>
          <a:srcRect l="54803" t="78859" r="28110" b="0"/>
          <a:stretch>
            <a:fillRect/>
          </a:stretch>
        </p:blipFill>
        <p:spPr>
          <a:xfrm flipH="1">
            <a:off x="19555383" y="81650"/>
            <a:ext cx="512269" cy="633909"/>
          </a:xfrm>
          <a:prstGeom prst="rect">
            <a:avLst/>
          </a:prstGeom>
          <a:ln w="12700">
            <a:miter lim="400000"/>
          </a:ln>
        </p:spPr>
      </p:pic>
      <p:pic>
        <p:nvPicPr>
          <p:cNvPr id="776" name="unnamed.png" descr="unnamed.png"/>
          <p:cNvPicPr>
            <a:picLocks noChangeAspect="1"/>
          </p:cNvPicPr>
          <p:nvPr/>
        </p:nvPicPr>
        <p:blipFill>
          <a:blip r:embed="rId3">
            <a:extLst/>
          </a:blip>
          <a:srcRect l="54803" t="78859" r="28110" b="0"/>
          <a:stretch>
            <a:fillRect/>
          </a:stretch>
        </p:blipFill>
        <p:spPr>
          <a:xfrm flipH="1">
            <a:off x="18051202" y="1194274"/>
            <a:ext cx="512269" cy="633909"/>
          </a:xfrm>
          <a:prstGeom prst="rect">
            <a:avLst/>
          </a:prstGeom>
          <a:ln w="12700">
            <a:miter lim="400000"/>
          </a:ln>
        </p:spPr>
      </p:pic>
      <p:pic>
        <p:nvPicPr>
          <p:cNvPr id="777" name="unnamed.png" descr="unnamed.png"/>
          <p:cNvPicPr>
            <a:picLocks noChangeAspect="1"/>
          </p:cNvPicPr>
          <p:nvPr/>
        </p:nvPicPr>
        <p:blipFill>
          <a:blip r:embed="rId3">
            <a:extLst/>
          </a:blip>
          <a:srcRect l="54803" t="78859" r="28110" b="0"/>
          <a:stretch>
            <a:fillRect/>
          </a:stretch>
        </p:blipFill>
        <p:spPr>
          <a:xfrm flipH="1">
            <a:off x="18734819" y="1255007"/>
            <a:ext cx="512269" cy="633909"/>
          </a:xfrm>
          <a:prstGeom prst="rect">
            <a:avLst/>
          </a:prstGeom>
          <a:ln w="12700">
            <a:miter lim="400000"/>
          </a:ln>
        </p:spPr>
      </p:pic>
      <p:pic>
        <p:nvPicPr>
          <p:cNvPr id="778" name="unnamed.png" descr="unnamed.png"/>
          <p:cNvPicPr>
            <a:picLocks noChangeAspect="1"/>
          </p:cNvPicPr>
          <p:nvPr/>
        </p:nvPicPr>
        <p:blipFill>
          <a:blip r:embed="rId3">
            <a:extLst/>
          </a:blip>
          <a:srcRect l="54803" t="78859" r="28110" b="0"/>
          <a:stretch>
            <a:fillRect/>
          </a:stretch>
        </p:blipFill>
        <p:spPr>
          <a:xfrm>
            <a:off x="19274982" y="1383239"/>
            <a:ext cx="512269" cy="633909"/>
          </a:xfrm>
          <a:prstGeom prst="rect">
            <a:avLst/>
          </a:prstGeom>
          <a:ln w="12700">
            <a:miter lim="400000"/>
          </a:ln>
        </p:spPr>
      </p:pic>
      <p:pic>
        <p:nvPicPr>
          <p:cNvPr id="779" name="unnamed.png" descr="unnamed.png"/>
          <p:cNvPicPr>
            <a:picLocks noChangeAspect="1"/>
          </p:cNvPicPr>
          <p:nvPr/>
        </p:nvPicPr>
        <p:blipFill>
          <a:blip r:embed="rId3">
            <a:extLst/>
          </a:blip>
          <a:srcRect l="54803" t="78859" r="28110" b="0"/>
          <a:stretch>
            <a:fillRect/>
          </a:stretch>
        </p:blipFill>
        <p:spPr>
          <a:xfrm>
            <a:off x="19386157" y="883080"/>
            <a:ext cx="512269" cy="633909"/>
          </a:xfrm>
          <a:prstGeom prst="rect">
            <a:avLst/>
          </a:prstGeom>
          <a:ln w="12700">
            <a:miter lim="400000"/>
          </a:ln>
        </p:spPr>
      </p:pic>
      <p:pic>
        <p:nvPicPr>
          <p:cNvPr id="780" name="unnamed.png" descr="unnamed.png"/>
          <p:cNvPicPr>
            <a:picLocks noChangeAspect="1"/>
          </p:cNvPicPr>
          <p:nvPr/>
        </p:nvPicPr>
        <p:blipFill>
          <a:blip r:embed="rId3">
            <a:extLst/>
          </a:blip>
          <a:srcRect l="54803" t="78859" r="28110" b="0"/>
          <a:stretch>
            <a:fillRect/>
          </a:stretch>
        </p:blipFill>
        <p:spPr>
          <a:xfrm>
            <a:off x="20123267" y="1373102"/>
            <a:ext cx="512269" cy="633909"/>
          </a:xfrm>
          <a:prstGeom prst="rect">
            <a:avLst/>
          </a:prstGeom>
          <a:ln w="12700">
            <a:miter lim="400000"/>
          </a:ln>
        </p:spPr>
      </p:pic>
      <p:pic>
        <p:nvPicPr>
          <p:cNvPr id="781" name="unnamed.png" descr="unnamed.png"/>
          <p:cNvPicPr>
            <a:picLocks noChangeAspect="1"/>
          </p:cNvPicPr>
          <p:nvPr/>
        </p:nvPicPr>
        <p:blipFill>
          <a:blip r:embed="rId3">
            <a:extLst/>
          </a:blip>
          <a:srcRect l="54803" t="78859" r="28110" b="0"/>
          <a:stretch>
            <a:fillRect/>
          </a:stretch>
        </p:blipFill>
        <p:spPr>
          <a:xfrm>
            <a:off x="19062080" y="81650"/>
            <a:ext cx="512269" cy="633909"/>
          </a:xfrm>
          <a:prstGeom prst="rect">
            <a:avLst/>
          </a:prstGeom>
          <a:ln w="12700">
            <a:miter lim="400000"/>
          </a:ln>
        </p:spPr>
      </p:pic>
      <p:pic>
        <p:nvPicPr>
          <p:cNvPr id="782" name="unnamed.png" descr="unnamed.png"/>
          <p:cNvPicPr>
            <a:picLocks noChangeAspect="1"/>
          </p:cNvPicPr>
          <p:nvPr/>
        </p:nvPicPr>
        <p:blipFill>
          <a:blip r:embed="rId3">
            <a:extLst/>
          </a:blip>
          <a:srcRect l="54803" t="78859" r="28110" b="0"/>
          <a:stretch>
            <a:fillRect/>
          </a:stretch>
        </p:blipFill>
        <p:spPr>
          <a:xfrm>
            <a:off x="20998996" y="440891"/>
            <a:ext cx="512269" cy="633909"/>
          </a:xfrm>
          <a:prstGeom prst="rect">
            <a:avLst/>
          </a:prstGeom>
          <a:ln w="12700">
            <a:miter lim="400000"/>
          </a:ln>
        </p:spPr>
      </p:pic>
      <p:pic>
        <p:nvPicPr>
          <p:cNvPr id="783" name="unnamed.png" descr="unnamed.png"/>
          <p:cNvPicPr>
            <a:picLocks noChangeAspect="1"/>
          </p:cNvPicPr>
          <p:nvPr/>
        </p:nvPicPr>
        <p:blipFill>
          <a:blip r:embed="rId3">
            <a:extLst/>
          </a:blip>
          <a:srcRect l="54803" t="78859" r="28110" b="0"/>
          <a:stretch>
            <a:fillRect/>
          </a:stretch>
        </p:blipFill>
        <p:spPr>
          <a:xfrm>
            <a:off x="17468055" y="875738"/>
            <a:ext cx="512269" cy="633909"/>
          </a:xfrm>
          <a:prstGeom prst="rect">
            <a:avLst/>
          </a:prstGeom>
          <a:ln w="12700">
            <a:miter lim="400000"/>
          </a:ln>
        </p:spPr>
      </p:pic>
      <p:pic>
        <p:nvPicPr>
          <p:cNvPr id="784" name="unnamed.png" descr="unnamed.png"/>
          <p:cNvPicPr>
            <a:picLocks noChangeAspect="1"/>
          </p:cNvPicPr>
          <p:nvPr/>
        </p:nvPicPr>
        <p:blipFill>
          <a:blip r:embed="rId3">
            <a:extLst/>
          </a:blip>
          <a:srcRect l="54803" t="78859" r="28110" b="0"/>
          <a:stretch>
            <a:fillRect/>
          </a:stretch>
        </p:blipFill>
        <p:spPr>
          <a:xfrm flipH="1">
            <a:off x="19780367" y="1296902"/>
            <a:ext cx="512269" cy="633909"/>
          </a:xfrm>
          <a:prstGeom prst="rect">
            <a:avLst/>
          </a:prstGeom>
          <a:ln w="12700">
            <a:miter lim="400000"/>
          </a:ln>
        </p:spPr>
      </p:pic>
      <p:pic>
        <p:nvPicPr>
          <p:cNvPr id="785" name="unnamed.png" descr="unnamed.png"/>
          <p:cNvPicPr>
            <a:picLocks noChangeAspect="1"/>
          </p:cNvPicPr>
          <p:nvPr/>
        </p:nvPicPr>
        <p:blipFill>
          <a:blip r:embed="rId3">
            <a:extLst/>
          </a:blip>
          <a:srcRect l="54803" t="78859" r="28110" b="0"/>
          <a:stretch>
            <a:fillRect/>
          </a:stretch>
        </p:blipFill>
        <p:spPr>
          <a:xfrm flipH="1">
            <a:off x="19606714" y="440891"/>
            <a:ext cx="512269" cy="633909"/>
          </a:xfrm>
          <a:prstGeom prst="rect">
            <a:avLst/>
          </a:prstGeom>
          <a:ln w="12700">
            <a:miter lim="400000"/>
          </a:ln>
        </p:spPr>
      </p:pic>
      <p:pic>
        <p:nvPicPr>
          <p:cNvPr id="786" name="unnamed.png" descr="unnamed.png"/>
          <p:cNvPicPr>
            <a:picLocks noChangeAspect="1"/>
          </p:cNvPicPr>
          <p:nvPr/>
        </p:nvPicPr>
        <p:blipFill>
          <a:blip r:embed="rId3">
            <a:extLst/>
          </a:blip>
          <a:srcRect l="54803" t="78859" r="28110" b="0"/>
          <a:stretch>
            <a:fillRect/>
          </a:stretch>
        </p:blipFill>
        <p:spPr>
          <a:xfrm flipH="1">
            <a:off x="19185188" y="557739"/>
            <a:ext cx="512269" cy="633909"/>
          </a:xfrm>
          <a:prstGeom prst="rect">
            <a:avLst/>
          </a:prstGeom>
          <a:ln w="12700">
            <a:miter lim="400000"/>
          </a:ln>
        </p:spPr>
      </p:pic>
      <p:pic>
        <p:nvPicPr>
          <p:cNvPr id="787" name="unnamed.png" descr="unnamed.png"/>
          <p:cNvPicPr>
            <a:picLocks noChangeAspect="1"/>
          </p:cNvPicPr>
          <p:nvPr/>
        </p:nvPicPr>
        <p:blipFill>
          <a:blip r:embed="rId3">
            <a:extLst/>
          </a:blip>
          <a:srcRect l="54803" t="78859" r="28110" b="0"/>
          <a:stretch>
            <a:fillRect/>
          </a:stretch>
        </p:blipFill>
        <p:spPr>
          <a:xfrm flipH="1">
            <a:off x="20119080" y="440891"/>
            <a:ext cx="512269" cy="633909"/>
          </a:xfrm>
          <a:prstGeom prst="rect">
            <a:avLst/>
          </a:prstGeom>
          <a:ln w="12700">
            <a:miter lim="400000"/>
          </a:ln>
        </p:spPr>
      </p:pic>
      <p:pic>
        <p:nvPicPr>
          <p:cNvPr id="788" name="unnamed.png" descr="unnamed.png"/>
          <p:cNvPicPr>
            <a:picLocks noChangeAspect="1"/>
          </p:cNvPicPr>
          <p:nvPr/>
        </p:nvPicPr>
        <p:blipFill>
          <a:blip r:embed="rId3">
            <a:extLst/>
          </a:blip>
          <a:srcRect l="54803" t="78859" r="28110" b="0"/>
          <a:stretch>
            <a:fillRect/>
          </a:stretch>
        </p:blipFill>
        <p:spPr>
          <a:xfrm flipH="1">
            <a:off x="22961758" y="557739"/>
            <a:ext cx="512269" cy="633909"/>
          </a:xfrm>
          <a:prstGeom prst="rect">
            <a:avLst/>
          </a:prstGeom>
          <a:ln w="12700">
            <a:miter lim="400000"/>
          </a:ln>
        </p:spPr>
      </p:pic>
      <p:pic>
        <p:nvPicPr>
          <p:cNvPr id="789" name="unnamed.png" descr="unnamed.png"/>
          <p:cNvPicPr>
            <a:picLocks noChangeAspect="1"/>
          </p:cNvPicPr>
          <p:nvPr/>
        </p:nvPicPr>
        <p:blipFill>
          <a:blip r:embed="rId3">
            <a:extLst/>
          </a:blip>
          <a:srcRect l="54803" t="78859" r="28110" b="0"/>
          <a:stretch>
            <a:fillRect/>
          </a:stretch>
        </p:blipFill>
        <p:spPr>
          <a:xfrm flipH="1">
            <a:off x="20439774" y="777681"/>
            <a:ext cx="512269" cy="633909"/>
          </a:xfrm>
          <a:prstGeom prst="rect">
            <a:avLst/>
          </a:prstGeom>
          <a:ln w="12700">
            <a:miter lim="400000"/>
          </a:ln>
        </p:spPr>
      </p:pic>
      <p:pic>
        <p:nvPicPr>
          <p:cNvPr id="790" name="unnamed.png" descr="unnamed.png"/>
          <p:cNvPicPr>
            <a:picLocks noChangeAspect="1"/>
          </p:cNvPicPr>
          <p:nvPr/>
        </p:nvPicPr>
        <p:blipFill>
          <a:blip r:embed="rId3">
            <a:extLst/>
          </a:blip>
          <a:srcRect l="54803" t="78859" r="28110" b="0"/>
          <a:stretch>
            <a:fillRect/>
          </a:stretch>
        </p:blipFill>
        <p:spPr>
          <a:xfrm flipH="1">
            <a:off x="21325563" y="597120"/>
            <a:ext cx="512269" cy="633909"/>
          </a:xfrm>
          <a:prstGeom prst="rect">
            <a:avLst/>
          </a:prstGeom>
          <a:ln w="12700">
            <a:miter lim="400000"/>
          </a:ln>
        </p:spPr>
      </p:pic>
      <p:pic>
        <p:nvPicPr>
          <p:cNvPr id="791" name="unnamed.png" descr="unnamed.png"/>
          <p:cNvPicPr>
            <a:picLocks noChangeAspect="1"/>
          </p:cNvPicPr>
          <p:nvPr/>
        </p:nvPicPr>
        <p:blipFill>
          <a:blip r:embed="rId3">
            <a:extLst/>
          </a:blip>
          <a:srcRect l="54803" t="78859" r="28110" b="0"/>
          <a:stretch>
            <a:fillRect/>
          </a:stretch>
        </p:blipFill>
        <p:spPr>
          <a:xfrm flipH="1" rot="10800000">
            <a:off x="18888565" y="777583"/>
            <a:ext cx="512269" cy="633909"/>
          </a:xfrm>
          <a:prstGeom prst="rect">
            <a:avLst/>
          </a:prstGeom>
          <a:ln w="12700">
            <a:miter lim="400000"/>
          </a:ln>
        </p:spPr>
      </p:pic>
      <p:pic>
        <p:nvPicPr>
          <p:cNvPr id="792" name="unnamed.png" descr="unnamed.png"/>
          <p:cNvPicPr>
            <a:picLocks noChangeAspect="1"/>
          </p:cNvPicPr>
          <p:nvPr/>
        </p:nvPicPr>
        <p:blipFill>
          <a:blip r:embed="rId3">
            <a:extLst/>
          </a:blip>
          <a:srcRect l="54803" t="78859" r="28110" b="0"/>
          <a:stretch>
            <a:fillRect/>
          </a:stretch>
        </p:blipFill>
        <p:spPr>
          <a:xfrm flipH="1" rot="10800000">
            <a:off x="18576467" y="777583"/>
            <a:ext cx="512269" cy="633909"/>
          </a:xfrm>
          <a:prstGeom prst="rect">
            <a:avLst/>
          </a:prstGeom>
          <a:ln w="12700">
            <a:miter lim="400000"/>
          </a:ln>
        </p:spPr>
      </p:pic>
      <p:pic>
        <p:nvPicPr>
          <p:cNvPr id="793" name="unnamed.png" descr="unnamed.png"/>
          <p:cNvPicPr>
            <a:picLocks noChangeAspect="1"/>
          </p:cNvPicPr>
          <p:nvPr/>
        </p:nvPicPr>
        <p:blipFill>
          <a:blip r:embed="rId3">
            <a:extLst/>
          </a:blip>
          <a:srcRect l="54803" t="78859" r="28110" b="0"/>
          <a:stretch>
            <a:fillRect/>
          </a:stretch>
        </p:blipFill>
        <p:spPr>
          <a:xfrm flipH="1" rot="10800000">
            <a:off x="19770327" y="742123"/>
            <a:ext cx="512269" cy="633909"/>
          </a:xfrm>
          <a:prstGeom prst="rect">
            <a:avLst/>
          </a:prstGeom>
          <a:ln w="12700">
            <a:miter lim="400000"/>
          </a:ln>
        </p:spPr>
      </p:pic>
      <p:pic>
        <p:nvPicPr>
          <p:cNvPr id="794" name="unnamed.png" descr="unnamed.png"/>
          <p:cNvPicPr>
            <a:picLocks noChangeAspect="1"/>
          </p:cNvPicPr>
          <p:nvPr/>
        </p:nvPicPr>
        <p:blipFill>
          <a:blip r:embed="rId3">
            <a:extLst/>
          </a:blip>
          <a:srcRect l="54803" t="78859" r="28110" b="0"/>
          <a:stretch>
            <a:fillRect/>
          </a:stretch>
        </p:blipFill>
        <p:spPr>
          <a:xfrm flipH="1" rot="10800000">
            <a:off x="20381211" y="882983"/>
            <a:ext cx="512269" cy="633910"/>
          </a:xfrm>
          <a:prstGeom prst="rect">
            <a:avLst/>
          </a:prstGeom>
          <a:ln w="12700">
            <a:miter lim="400000"/>
          </a:ln>
        </p:spPr>
      </p:pic>
      <p:pic>
        <p:nvPicPr>
          <p:cNvPr id="795" name="unnamed.png" descr="unnamed.png"/>
          <p:cNvPicPr>
            <a:picLocks noChangeAspect="1"/>
          </p:cNvPicPr>
          <p:nvPr/>
        </p:nvPicPr>
        <p:blipFill>
          <a:blip r:embed="rId3">
            <a:extLst/>
          </a:blip>
          <a:srcRect l="54803" t="78859" r="28110" b="0"/>
          <a:stretch>
            <a:fillRect/>
          </a:stretch>
        </p:blipFill>
        <p:spPr>
          <a:xfrm flipH="1" rot="10800000">
            <a:off x="21636652" y="375406"/>
            <a:ext cx="512269" cy="633909"/>
          </a:xfrm>
          <a:prstGeom prst="rect">
            <a:avLst/>
          </a:prstGeom>
          <a:ln w="12700">
            <a:miter lim="400000"/>
          </a:ln>
        </p:spPr>
      </p:pic>
      <p:pic>
        <p:nvPicPr>
          <p:cNvPr id="796" name="unnamed.png" descr="unnamed.png"/>
          <p:cNvPicPr>
            <a:picLocks noChangeAspect="1"/>
          </p:cNvPicPr>
          <p:nvPr/>
        </p:nvPicPr>
        <p:blipFill>
          <a:blip r:embed="rId3">
            <a:extLst/>
          </a:blip>
          <a:srcRect l="54803" t="78859" r="28110" b="0"/>
          <a:stretch>
            <a:fillRect/>
          </a:stretch>
        </p:blipFill>
        <p:spPr>
          <a:xfrm flipH="1" rot="10800000">
            <a:off x="20977185" y="777583"/>
            <a:ext cx="512269" cy="633909"/>
          </a:xfrm>
          <a:prstGeom prst="rect">
            <a:avLst/>
          </a:prstGeom>
          <a:ln w="12700">
            <a:miter lim="400000"/>
          </a:ln>
        </p:spPr>
      </p:pic>
      <p:pic>
        <p:nvPicPr>
          <p:cNvPr id="797" name="unnamed.png" descr="unnamed.png"/>
          <p:cNvPicPr>
            <a:picLocks noChangeAspect="1"/>
          </p:cNvPicPr>
          <p:nvPr/>
        </p:nvPicPr>
        <p:blipFill>
          <a:blip r:embed="rId3">
            <a:extLst/>
          </a:blip>
          <a:srcRect l="54803" t="78859" r="28110" b="0"/>
          <a:stretch>
            <a:fillRect/>
          </a:stretch>
        </p:blipFill>
        <p:spPr>
          <a:xfrm rot="10800000">
            <a:off x="20522365" y="302771"/>
            <a:ext cx="512269" cy="633910"/>
          </a:xfrm>
          <a:prstGeom prst="rect">
            <a:avLst/>
          </a:prstGeom>
          <a:ln w="12700">
            <a:miter lim="400000"/>
          </a:ln>
        </p:spPr>
      </p:pic>
      <p:pic>
        <p:nvPicPr>
          <p:cNvPr id="798" name="unnamed.png" descr="unnamed.png"/>
          <p:cNvPicPr>
            <a:picLocks noChangeAspect="1"/>
          </p:cNvPicPr>
          <p:nvPr/>
        </p:nvPicPr>
        <p:blipFill>
          <a:blip r:embed="rId3">
            <a:extLst/>
          </a:blip>
          <a:srcRect l="54803" t="78859" r="28110" b="0"/>
          <a:stretch>
            <a:fillRect/>
          </a:stretch>
        </p:blipFill>
        <p:spPr>
          <a:xfrm rot="10800000">
            <a:off x="18152150" y="1316068"/>
            <a:ext cx="512269" cy="633910"/>
          </a:xfrm>
          <a:prstGeom prst="rect">
            <a:avLst/>
          </a:prstGeom>
          <a:ln w="12700">
            <a:miter lim="400000"/>
          </a:ln>
        </p:spPr>
      </p:pic>
      <p:pic>
        <p:nvPicPr>
          <p:cNvPr id="799" name="unnamed.png" descr="unnamed.png"/>
          <p:cNvPicPr>
            <a:picLocks noChangeAspect="1"/>
          </p:cNvPicPr>
          <p:nvPr/>
        </p:nvPicPr>
        <p:blipFill>
          <a:blip r:embed="rId3">
            <a:extLst/>
          </a:blip>
          <a:srcRect l="54803" t="78859" r="28110" b="0"/>
          <a:stretch>
            <a:fillRect/>
          </a:stretch>
        </p:blipFill>
        <p:spPr>
          <a:xfrm rot="10800000">
            <a:off x="21751030" y="742123"/>
            <a:ext cx="512269" cy="633909"/>
          </a:xfrm>
          <a:prstGeom prst="rect">
            <a:avLst/>
          </a:prstGeom>
          <a:ln w="12700">
            <a:miter lim="400000"/>
          </a:ln>
        </p:spPr>
      </p:pic>
      <p:pic>
        <p:nvPicPr>
          <p:cNvPr id="800" name="unnamed.png" descr="unnamed.png"/>
          <p:cNvPicPr>
            <a:picLocks noChangeAspect="1"/>
          </p:cNvPicPr>
          <p:nvPr/>
        </p:nvPicPr>
        <p:blipFill>
          <a:blip r:embed="rId3">
            <a:extLst/>
          </a:blip>
          <a:srcRect l="54803" t="78859" r="28110" b="0"/>
          <a:stretch>
            <a:fillRect/>
          </a:stretch>
        </p:blipFill>
        <p:spPr>
          <a:xfrm rot="10800000">
            <a:off x="21182716" y="81553"/>
            <a:ext cx="512269" cy="633909"/>
          </a:xfrm>
          <a:prstGeom prst="rect">
            <a:avLst/>
          </a:prstGeom>
          <a:ln w="12700">
            <a:miter lim="400000"/>
          </a:ln>
        </p:spPr>
      </p:pic>
      <p:pic>
        <p:nvPicPr>
          <p:cNvPr id="801" name="unnamed.png" descr="unnamed.png"/>
          <p:cNvPicPr>
            <a:picLocks noChangeAspect="1"/>
          </p:cNvPicPr>
          <p:nvPr/>
        </p:nvPicPr>
        <p:blipFill>
          <a:blip r:embed="rId3">
            <a:extLst/>
          </a:blip>
          <a:srcRect l="54803" t="78859" r="28110" b="0"/>
          <a:stretch>
            <a:fillRect/>
          </a:stretch>
        </p:blipFill>
        <p:spPr>
          <a:xfrm rot="10800000">
            <a:off x="21793199" y="195853"/>
            <a:ext cx="512269" cy="633909"/>
          </a:xfrm>
          <a:prstGeom prst="rect">
            <a:avLst/>
          </a:prstGeom>
          <a:ln w="12700">
            <a:miter lim="400000"/>
          </a:ln>
        </p:spPr>
      </p:pic>
      <p:pic>
        <p:nvPicPr>
          <p:cNvPr id="802" name="unnamed.png" descr="unnamed.png"/>
          <p:cNvPicPr>
            <a:picLocks noChangeAspect="1"/>
          </p:cNvPicPr>
          <p:nvPr/>
        </p:nvPicPr>
        <p:blipFill>
          <a:blip r:embed="rId3">
            <a:extLst/>
          </a:blip>
          <a:srcRect l="54803" t="78859" r="28110" b="0"/>
          <a:stretch>
            <a:fillRect/>
          </a:stretch>
        </p:blipFill>
        <p:spPr>
          <a:xfrm>
            <a:off x="22123349" y="777681"/>
            <a:ext cx="512269" cy="633909"/>
          </a:xfrm>
          <a:prstGeom prst="rect">
            <a:avLst/>
          </a:prstGeom>
          <a:ln w="12700">
            <a:miter lim="400000"/>
          </a:ln>
        </p:spPr>
      </p:pic>
      <p:pic>
        <p:nvPicPr>
          <p:cNvPr id="803" name="unnamed.png" descr="unnamed.png"/>
          <p:cNvPicPr>
            <a:picLocks noChangeAspect="1"/>
          </p:cNvPicPr>
          <p:nvPr/>
        </p:nvPicPr>
        <p:blipFill>
          <a:blip r:embed="rId3">
            <a:extLst/>
          </a:blip>
          <a:srcRect l="54803" t="78859" r="28110" b="0"/>
          <a:stretch>
            <a:fillRect/>
          </a:stretch>
        </p:blipFill>
        <p:spPr>
          <a:xfrm flipH="1" rot="10800000">
            <a:off x="18224604" y="557641"/>
            <a:ext cx="512269" cy="633909"/>
          </a:xfrm>
          <a:prstGeom prst="rect">
            <a:avLst/>
          </a:prstGeom>
          <a:ln w="12700">
            <a:miter lim="400000"/>
          </a:ln>
        </p:spPr>
      </p:pic>
      <p:pic>
        <p:nvPicPr>
          <p:cNvPr id="804" name="unnamed.png" descr="unnamed.png"/>
          <p:cNvPicPr>
            <a:picLocks noChangeAspect="1"/>
          </p:cNvPicPr>
          <p:nvPr/>
        </p:nvPicPr>
        <p:blipFill>
          <a:blip r:embed="rId3">
            <a:extLst/>
          </a:blip>
          <a:srcRect l="54803" t="78859" r="28110" b="0"/>
          <a:stretch>
            <a:fillRect/>
          </a:stretch>
        </p:blipFill>
        <p:spPr>
          <a:xfrm flipH="1">
            <a:off x="17914255" y="777681"/>
            <a:ext cx="512269" cy="633909"/>
          </a:xfrm>
          <a:prstGeom prst="rect">
            <a:avLst/>
          </a:prstGeom>
          <a:ln w="12700">
            <a:miter lim="400000"/>
          </a:ln>
        </p:spPr>
      </p:pic>
      <p:pic>
        <p:nvPicPr>
          <p:cNvPr id="805" name="unnamed.png" descr="unnamed.png"/>
          <p:cNvPicPr>
            <a:picLocks noChangeAspect="1"/>
          </p:cNvPicPr>
          <p:nvPr/>
        </p:nvPicPr>
        <p:blipFill>
          <a:blip r:embed="rId3">
            <a:extLst/>
          </a:blip>
          <a:srcRect l="54803" t="78859" r="28110" b="0"/>
          <a:stretch>
            <a:fillRect/>
          </a:stretch>
        </p:blipFill>
        <p:spPr>
          <a:xfrm flipH="1">
            <a:off x="17631277" y="1345158"/>
            <a:ext cx="512269" cy="633909"/>
          </a:xfrm>
          <a:prstGeom prst="rect">
            <a:avLst/>
          </a:prstGeom>
          <a:ln w="12700">
            <a:miter lim="400000"/>
          </a:ln>
        </p:spPr>
      </p:pic>
      <p:pic>
        <p:nvPicPr>
          <p:cNvPr id="806" name="unnamed.png" descr="unnamed.png"/>
          <p:cNvPicPr>
            <a:picLocks noChangeAspect="1"/>
          </p:cNvPicPr>
          <p:nvPr/>
        </p:nvPicPr>
        <p:blipFill>
          <a:blip r:embed="rId3">
            <a:extLst/>
          </a:blip>
          <a:srcRect l="54803" t="78859" r="28110" b="0"/>
          <a:stretch>
            <a:fillRect/>
          </a:stretch>
        </p:blipFill>
        <p:spPr>
          <a:xfrm flipH="1">
            <a:off x="17631277" y="375504"/>
            <a:ext cx="512269" cy="633909"/>
          </a:xfrm>
          <a:prstGeom prst="rect">
            <a:avLst/>
          </a:prstGeom>
          <a:ln w="12700">
            <a:miter lim="400000"/>
          </a:ln>
        </p:spPr>
      </p:pic>
      <p:pic>
        <p:nvPicPr>
          <p:cNvPr id="807" name="unnamed.png" descr="unnamed.png"/>
          <p:cNvPicPr>
            <a:picLocks noChangeAspect="1"/>
          </p:cNvPicPr>
          <p:nvPr/>
        </p:nvPicPr>
        <p:blipFill>
          <a:blip r:embed="rId3">
            <a:extLst/>
          </a:blip>
          <a:srcRect l="54803" t="78859" r="28110" b="0"/>
          <a:stretch>
            <a:fillRect/>
          </a:stretch>
        </p:blipFill>
        <p:spPr>
          <a:xfrm flipH="1">
            <a:off x="17264217" y="375504"/>
            <a:ext cx="512269" cy="633909"/>
          </a:xfrm>
          <a:prstGeom prst="rect">
            <a:avLst/>
          </a:prstGeom>
          <a:ln w="12700">
            <a:miter lim="400000"/>
          </a:ln>
        </p:spPr>
      </p:pic>
      <p:pic>
        <p:nvPicPr>
          <p:cNvPr id="808" name="unnamed.png" descr="unnamed.png"/>
          <p:cNvPicPr>
            <a:picLocks noChangeAspect="1"/>
          </p:cNvPicPr>
          <p:nvPr/>
        </p:nvPicPr>
        <p:blipFill>
          <a:blip r:embed="rId3">
            <a:extLst/>
          </a:blip>
          <a:srcRect l="54803" t="78859" r="28110" b="0"/>
          <a:stretch>
            <a:fillRect/>
          </a:stretch>
        </p:blipFill>
        <p:spPr>
          <a:xfrm>
            <a:off x="19074436" y="1343277"/>
            <a:ext cx="512269" cy="633910"/>
          </a:xfrm>
          <a:prstGeom prst="rect">
            <a:avLst/>
          </a:prstGeom>
          <a:ln w="12700">
            <a:miter lim="400000"/>
          </a:ln>
        </p:spPr>
      </p:pic>
      <p:pic>
        <p:nvPicPr>
          <p:cNvPr id="809" name="unnamed.png" descr="unnamed.png"/>
          <p:cNvPicPr>
            <a:picLocks noChangeAspect="1"/>
          </p:cNvPicPr>
          <p:nvPr/>
        </p:nvPicPr>
        <p:blipFill>
          <a:blip r:embed="rId3">
            <a:extLst/>
          </a:blip>
          <a:srcRect l="54803" t="78859" r="28110" b="0"/>
          <a:stretch>
            <a:fillRect/>
          </a:stretch>
        </p:blipFill>
        <p:spPr>
          <a:xfrm>
            <a:off x="20001536" y="1470277"/>
            <a:ext cx="512269" cy="633910"/>
          </a:xfrm>
          <a:prstGeom prst="rect">
            <a:avLst/>
          </a:prstGeom>
          <a:ln w="12700">
            <a:miter lim="400000"/>
          </a:ln>
        </p:spPr>
      </p:pic>
      <p:pic>
        <p:nvPicPr>
          <p:cNvPr id="810" name="unnamed.png" descr="unnamed.png"/>
          <p:cNvPicPr>
            <a:picLocks noChangeAspect="1"/>
          </p:cNvPicPr>
          <p:nvPr/>
        </p:nvPicPr>
        <p:blipFill>
          <a:blip r:embed="rId3">
            <a:extLst/>
          </a:blip>
          <a:srcRect l="54803" t="78859" r="28110" b="0"/>
          <a:stretch>
            <a:fillRect/>
          </a:stretch>
        </p:blipFill>
        <p:spPr>
          <a:xfrm>
            <a:off x="20736528" y="1470277"/>
            <a:ext cx="512268" cy="633910"/>
          </a:xfrm>
          <a:prstGeom prst="rect">
            <a:avLst/>
          </a:prstGeom>
          <a:ln w="12700">
            <a:miter lim="400000"/>
          </a:ln>
        </p:spPr>
      </p:pic>
      <p:pic>
        <p:nvPicPr>
          <p:cNvPr id="811" name="unnamed.png" descr="unnamed.png"/>
          <p:cNvPicPr>
            <a:picLocks noChangeAspect="1"/>
          </p:cNvPicPr>
          <p:nvPr/>
        </p:nvPicPr>
        <p:blipFill>
          <a:blip r:embed="rId3">
            <a:extLst/>
          </a:blip>
          <a:srcRect l="54803" t="78859" r="28110" b="0"/>
          <a:stretch>
            <a:fillRect/>
          </a:stretch>
        </p:blipFill>
        <p:spPr>
          <a:xfrm>
            <a:off x="21284236" y="1394077"/>
            <a:ext cx="512269" cy="633910"/>
          </a:xfrm>
          <a:prstGeom prst="rect">
            <a:avLst/>
          </a:prstGeom>
          <a:ln w="12700">
            <a:miter lim="400000"/>
          </a:ln>
        </p:spPr>
      </p:pic>
      <p:pic>
        <p:nvPicPr>
          <p:cNvPr id="812" name="unnamed.png" descr="unnamed.png"/>
          <p:cNvPicPr>
            <a:picLocks noChangeAspect="1"/>
          </p:cNvPicPr>
          <p:nvPr/>
        </p:nvPicPr>
        <p:blipFill>
          <a:blip r:embed="rId3">
            <a:extLst/>
          </a:blip>
          <a:srcRect l="54803" t="78859" r="28110" b="0"/>
          <a:stretch>
            <a:fillRect/>
          </a:stretch>
        </p:blipFill>
        <p:spPr>
          <a:xfrm>
            <a:off x="21893836" y="1394077"/>
            <a:ext cx="512269" cy="633910"/>
          </a:xfrm>
          <a:prstGeom prst="rect">
            <a:avLst/>
          </a:prstGeom>
          <a:ln w="12700">
            <a:miter lim="400000"/>
          </a:ln>
        </p:spPr>
      </p:pic>
      <p:pic>
        <p:nvPicPr>
          <p:cNvPr id="813" name="unnamed.png" descr="unnamed.png"/>
          <p:cNvPicPr>
            <a:picLocks noChangeAspect="1"/>
          </p:cNvPicPr>
          <p:nvPr/>
        </p:nvPicPr>
        <p:blipFill>
          <a:blip r:embed="rId3">
            <a:extLst/>
          </a:blip>
          <a:srcRect l="54803" t="78859" r="28110" b="0"/>
          <a:stretch>
            <a:fillRect/>
          </a:stretch>
        </p:blipFill>
        <p:spPr>
          <a:xfrm>
            <a:off x="21512787" y="232286"/>
            <a:ext cx="512269" cy="633909"/>
          </a:xfrm>
          <a:prstGeom prst="rect">
            <a:avLst/>
          </a:prstGeom>
          <a:ln w="12700">
            <a:miter lim="400000"/>
          </a:ln>
        </p:spPr>
      </p:pic>
      <p:pic>
        <p:nvPicPr>
          <p:cNvPr id="814" name="unnamed.png" descr="unnamed.png"/>
          <p:cNvPicPr>
            <a:picLocks noChangeAspect="1"/>
          </p:cNvPicPr>
          <p:nvPr/>
        </p:nvPicPr>
        <p:blipFill>
          <a:blip r:embed="rId3">
            <a:extLst/>
          </a:blip>
          <a:srcRect l="54803" t="78859" r="28110" b="0"/>
          <a:stretch>
            <a:fillRect/>
          </a:stretch>
        </p:blipFill>
        <p:spPr>
          <a:xfrm flipH="1">
            <a:off x="20395237" y="1394077"/>
            <a:ext cx="512269" cy="633910"/>
          </a:xfrm>
          <a:prstGeom prst="rect">
            <a:avLst/>
          </a:prstGeom>
          <a:ln w="12700">
            <a:miter lim="400000"/>
          </a:ln>
        </p:spPr>
      </p:pic>
      <p:pic>
        <p:nvPicPr>
          <p:cNvPr id="815" name="unnamed.png" descr="unnamed.png"/>
          <p:cNvPicPr>
            <a:picLocks noChangeAspect="1"/>
          </p:cNvPicPr>
          <p:nvPr/>
        </p:nvPicPr>
        <p:blipFill>
          <a:blip r:embed="rId3">
            <a:extLst/>
          </a:blip>
          <a:srcRect l="54803" t="78859" r="28110" b="0"/>
          <a:stretch>
            <a:fillRect/>
          </a:stretch>
        </p:blipFill>
        <p:spPr>
          <a:xfrm flipH="1">
            <a:off x="21359541" y="591528"/>
            <a:ext cx="512269" cy="633909"/>
          </a:xfrm>
          <a:prstGeom prst="rect">
            <a:avLst/>
          </a:prstGeom>
          <a:ln w="12700">
            <a:miter lim="400000"/>
          </a:ln>
        </p:spPr>
      </p:pic>
      <p:pic>
        <p:nvPicPr>
          <p:cNvPr id="816" name="unnamed.png" descr="unnamed.png"/>
          <p:cNvPicPr>
            <a:picLocks noChangeAspect="1"/>
          </p:cNvPicPr>
          <p:nvPr/>
        </p:nvPicPr>
        <p:blipFill>
          <a:blip r:embed="rId3">
            <a:extLst/>
          </a:blip>
          <a:srcRect l="54803" t="78859" r="28110" b="0"/>
          <a:stretch>
            <a:fillRect/>
          </a:stretch>
        </p:blipFill>
        <p:spPr>
          <a:xfrm flipH="1">
            <a:off x="20575040" y="1033717"/>
            <a:ext cx="512269" cy="633909"/>
          </a:xfrm>
          <a:prstGeom prst="rect">
            <a:avLst/>
          </a:prstGeom>
          <a:ln w="12700">
            <a:miter lim="400000"/>
          </a:ln>
        </p:spPr>
      </p:pic>
      <p:pic>
        <p:nvPicPr>
          <p:cNvPr id="817" name="unnamed.png" descr="unnamed.png"/>
          <p:cNvPicPr>
            <a:picLocks noChangeAspect="1"/>
          </p:cNvPicPr>
          <p:nvPr/>
        </p:nvPicPr>
        <p:blipFill>
          <a:blip r:embed="rId3">
            <a:extLst/>
          </a:blip>
          <a:srcRect l="54803" t="78859" r="28110" b="0"/>
          <a:stretch>
            <a:fillRect/>
          </a:stretch>
        </p:blipFill>
        <p:spPr>
          <a:xfrm flipH="1">
            <a:off x="21615723" y="1033717"/>
            <a:ext cx="512269" cy="633909"/>
          </a:xfrm>
          <a:prstGeom prst="rect">
            <a:avLst/>
          </a:prstGeom>
          <a:ln w="12700">
            <a:miter lim="400000"/>
          </a:ln>
        </p:spPr>
      </p:pic>
      <p:pic>
        <p:nvPicPr>
          <p:cNvPr id="818" name="unnamed.png" descr="unnamed.png"/>
          <p:cNvPicPr>
            <a:picLocks noChangeAspect="1"/>
          </p:cNvPicPr>
          <p:nvPr/>
        </p:nvPicPr>
        <p:blipFill>
          <a:blip r:embed="rId3">
            <a:extLst/>
          </a:blip>
          <a:srcRect l="54803" t="78859" r="28110" b="0"/>
          <a:stretch>
            <a:fillRect/>
          </a:stretch>
        </p:blipFill>
        <p:spPr>
          <a:xfrm flipH="1">
            <a:off x="22880322" y="232286"/>
            <a:ext cx="512269" cy="633909"/>
          </a:xfrm>
          <a:prstGeom prst="rect">
            <a:avLst/>
          </a:prstGeom>
          <a:ln w="12700">
            <a:miter lim="400000"/>
          </a:ln>
        </p:spPr>
      </p:pic>
      <p:pic>
        <p:nvPicPr>
          <p:cNvPr id="819" name="unnamed.png" descr="unnamed.png"/>
          <p:cNvPicPr>
            <a:picLocks noChangeAspect="1"/>
          </p:cNvPicPr>
          <p:nvPr/>
        </p:nvPicPr>
        <p:blipFill>
          <a:blip r:embed="rId3">
            <a:extLst/>
          </a:blip>
          <a:srcRect l="54803" t="78859" r="28110" b="0"/>
          <a:stretch>
            <a:fillRect/>
          </a:stretch>
        </p:blipFill>
        <p:spPr>
          <a:xfrm flipH="1">
            <a:off x="21870692" y="928316"/>
            <a:ext cx="512269" cy="633909"/>
          </a:xfrm>
          <a:prstGeom prst="rect">
            <a:avLst/>
          </a:prstGeom>
          <a:ln w="12700">
            <a:miter lim="400000"/>
          </a:ln>
        </p:spPr>
      </p:pic>
      <p:pic>
        <p:nvPicPr>
          <p:cNvPr id="820" name="unnamed.png" descr="unnamed.png"/>
          <p:cNvPicPr>
            <a:picLocks noChangeAspect="1"/>
          </p:cNvPicPr>
          <p:nvPr/>
        </p:nvPicPr>
        <p:blipFill>
          <a:blip r:embed="rId3">
            <a:extLst/>
          </a:blip>
          <a:srcRect l="54803" t="78859" r="28110" b="0"/>
          <a:stretch>
            <a:fillRect/>
          </a:stretch>
        </p:blipFill>
        <p:spPr>
          <a:xfrm flipH="1">
            <a:off x="22198762" y="1332211"/>
            <a:ext cx="512269" cy="633909"/>
          </a:xfrm>
          <a:prstGeom prst="rect">
            <a:avLst/>
          </a:prstGeom>
          <a:ln w="12700">
            <a:miter lim="400000"/>
          </a:ln>
        </p:spPr>
      </p:pic>
      <p:pic>
        <p:nvPicPr>
          <p:cNvPr id="821" name="unnamed.png" descr="unnamed.png"/>
          <p:cNvPicPr>
            <a:picLocks noChangeAspect="1"/>
          </p:cNvPicPr>
          <p:nvPr/>
        </p:nvPicPr>
        <p:blipFill>
          <a:blip r:embed="rId3">
            <a:extLst/>
          </a:blip>
          <a:srcRect l="54803" t="78859" r="28110" b="0"/>
          <a:stretch>
            <a:fillRect/>
          </a:stretch>
        </p:blipFill>
        <p:spPr>
          <a:xfrm flipH="1" rot="10800000">
            <a:off x="19201436" y="1343277"/>
            <a:ext cx="512269" cy="633910"/>
          </a:xfrm>
          <a:prstGeom prst="rect">
            <a:avLst/>
          </a:prstGeom>
          <a:ln w="12700">
            <a:miter lim="400000"/>
          </a:ln>
        </p:spPr>
      </p:pic>
      <p:pic>
        <p:nvPicPr>
          <p:cNvPr id="822" name="unnamed.png" descr="unnamed.png"/>
          <p:cNvPicPr>
            <a:picLocks noChangeAspect="1"/>
          </p:cNvPicPr>
          <p:nvPr/>
        </p:nvPicPr>
        <p:blipFill>
          <a:blip r:embed="rId3">
            <a:extLst/>
          </a:blip>
          <a:srcRect l="54803" t="78859" r="28110" b="0"/>
          <a:stretch>
            <a:fillRect/>
          </a:stretch>
        </p:blipFill>
        <p:spPr>
          <a:xfrm flipH="1" rot="10800000">
            <a:off x="19825820" y="1413245"/>
            <a:ext cx="512269" cy="633909"/>
          </a:xfrm>
          <a:prstGeom prst="rect">
            <a:avLst/>
          </a:prstGeom>
          <a:ln w="12700">
            <a:miter lim="400000"/>
          </a:ln>
        </p:spPr>
      </p:pic>
      <p:pic>
        <p:nvPicPr>
          <p:cNvPr id="823" name="unnamed.png" descr="unnamed.png"/>
          <p:cNvPicPr>
            <a:picLocks noChangeAspect="1"/>
          </p:cNvPicPr>
          <p:nvPr/>
        </p:nvPicPr>
        <p:blipFill>
          <a:blip r:embed="rId3">
            <a:extLst/>
          </a:blip>
          <a:srcRect l="54803" t="78859" r="28110" b="0"/>
          <a:stretch>
            <a:fillRect/>
          </a:stretch>
        </p:blipFill>
        <p:spPr>
          <a:xfrm flipH="1" rot="10800000">
            <a:off x="19538304" y="232189"/>
            <a:ext cx="512269" cy="633909"/>
          </a:xfrm>
          <a:prstGeom prst="rect">
            <a:avLst/>
          </a:prstGeom>
          <a:ln w="12700">
            <a:miter lim="400000"/>
          </a:ln>
        </p:spPr>
      </p:pic>
      <p:pic>
        <p:nvPicPr>
          <p:cNvPr id="824" name="unnamed.png" descr="unnamed.png"/>
          <p:cNvPicPr>
            <a:picLocks noChangeAspect="1"/>
          </p:cNvPicPr>
          <p:nvPr/>
        </p:nvPicPr>
        <p:blipFill>
          <a:blip r:embed="rId3">
            <a:extLst/>
          </a:blip>
          <a:srcRect l="54803" t="78859" r="28110" b="0"/>
          <a:stretch>
            <a:fillRect/>
          </a:stretch>
        </p:blipFill>
        <p:spPr>
          <a:xfrm flipH="1" rot="10800000">
            <a:off x="22303656" y="232189"/>
            <a:ext cx="512269" cy="633909"/>
          </a:xfrm>
          <a:prstGeom prst="rect">
            <a:avLst/>
          </a:prstGeom>
          <a:ln w="12700">
            <a:miter lim="400000"/>
          </a:ln>
        </p:spPr>
      </p:pic>
      <p:pic>
        <p:nvPicPr>
          <p:cNvPr id="825" name="unnamed.png" descr="unnamed.png"/>
          <p:cNvPicPr>
            <a:picLocks noChangeAspect="1"/>
          </p:cNvPicPr>
          <p:nvPr/>
        </p:nvPicPr>
        <p:blipFill>
          <a:blip r:embed="rId3">
            <a:extLst/>
          </a:blip>
          <a:srcRect l="54803" t="78859" r="28110" b="0"/>
          <a:stretch>
            <a:fillRect/>
          </a:stretch>
        </p:blipFill>
        <p:spPr>
          <a:xfrm flipH="1" rot="10800000">
            <a:off x="22985937" y="708277"/>
            <a:ext cx="512269" cy="633910"/>
          </a:xfrm>
          <a:prstGeom prst="rect">
            <a:avLst/>
          </a:prstGeom>
          <a:ln w="12700">
            <a:miter lim="400000"/>
          </a:ln>
        </p:spPr>
      </p:pic>
      <p:pic>
        <p:nvPicPr>
          <p:cNvPr id="826" name="unnamed.png" descr="unnamed.png"/>
          <p:cNvPicPr>
            <a:picLocks noChangeAspect="1"/>
          </p:cNvPicPr>
          <p:nvPr/>
        </p:nvPicPr>
        <p:blipFill>
          <a:blip r:embed="rId3">
            <a:extLst/>
          </a:blip>
          <a:srcRect l="54803" t="78859" r="28110" b="0"/>
          <a:stretch>
            <a:fillRect/>
          </a:stretch>
        </p:blipFill>
        <p:spPr>
          <a:xfrm flipH="1" rot="10800000">
            <a:off x="22909934" y="1343180"/>
            <a:ext cx="512269" cy="633910"/>
          </a:xfrm>
          <a:prstGeom prst="rect">
            <a:avLst/>
          </a:prstGeom>
          <a:ln w="12700">
            <a:miter lim="400000"/>
          </a:ln>
        </p:spPr>
      </p:pic>
      <p:pic>
        <p:nvPicPr>
          <p:cNvPr id="827" name="unnamed.png" descr="unnamed.png"/>
          <p:cNvPicPr>
            <a:picLocks noChangeAspect="1"/>
          </p:cNvPicPr>
          <p:nvPr/>
        </p:nvPicPr>
        <p:blipFill>
          <a:blip r:embed="rId3">
            <a:extLst/>
          </a:blip>
          <a:srcRect l="54803" t="78859" r="28110" b="0"/>
          <a:stretch>
            <a:fillRect/>
          </a:stretch>
        </p:blipFill>
        <p:spPr>
          <a:xfrm rot="10800000">
            <a:off x="21487499" y="1332112"/>
            <a:ext cx="512269" cy="633909"/>
          </a:xfrm>
          <a:prstGeom prst="rect">
            <a:avLst/>
          </a:prstGeom>
          <a:ln w="12700">
            <a:miter lim="400000"/>
          </a:ln>
        </p:spPr>
      </p:pic>
      <p:pic>
        <p:nvPicPr>
          <p:cNvPr id="828" name="unnamed.png" descr="unnamed.png"/>
          <p:cNvPicPr>
            <a:picLocks noChangeAspect="1"/>
          </p:cNvPicPr>
          <p:nvPr/>
        </p:nvPicPr>
        <p:blipFill>
          <a:blip r:embed="rId3">
            <a:extLst/>
          </a:blip>
          <a:srcRect l="54803" t="78859" r="28110" b="0"/>
          <a:stretch>
            <a:fillRect/>
          </a:stretch>
        </p:blipFill>
        <p:spPr>
          <a:xfrm rot="10800000">
            <a:off x="18767020" y="1413245"/>
            <a:ext cx="512269" cy="633909"/>
          </a:xfrm>
          <a:prstGeom prst="rect">
            <a:avLst/>
          </a:prstGeom>
          <a:ln w="12700">
            <a:miter lim="400000"/>
          </a:ln>
        </p:spPr>
      </p:pic>
      <p:pic>
        <p:nvPicPr>
          <p:cNvPr id="829" name="unnamed.png" descr="unnamed.png"/>
          <p:cNvPicPr>
            <a:picLocks noChangeAspect="1"/>
          </p:cNvPicPr>
          <p:nvPr/>
        </p:nvPicPr>
        <p:blipFill>
          <a:blip r:embed="rId3">
            <a:extLst/>
          </a:blip>
          <a:srcRect l="54803" t="78859" r="28110" b="0"/>
          <a:stretch>
            <a:fillRect/>
          </a:stretch>
        </p:blipFill>
        <p:spPr>
          <a:xfrm rot="10800000">
            <a:off x="22481250" y="708277"/>
            <a:ext cx="512269" cy="633910"/>
          </a:xfrm>
          <a:prstGeom prst="rect">
            <a:avLst/>
          </a:prstGeom>
          <a:ln w="12700">
            <a:miter lim="400000"/>
          </a:ln>
        </p:spPr>
      </p:pic>
      <p:pic>
        <p:nvPicPr>
          <p:cNvPr id="830" name="unnamed.png" descr="unnamed.png"/>
          <p:cNvPicPr>
            <a:picLocks noChangeAspect="1"/>
          </p:cNvPicPr>
          <p:nvPr/>
        </p:nvPicPr>
        <p:blipFill>
          <a:blip r:embed="rId3">
            <a:extLst/>
          </a:blip>
          <a:srcRect l="54803" t="78859" r="28110" b="0"/>
          <a:stretch>
            <a:fillRect/>
          </a:stretch>
        </p:blipFill>
        <p:spPr>
          <a:xfrm rot="10800000">
            <a:off x="21777304" y="453407"/>
            <a:ext cx="512269" cy="633909"/>
          </a:xfrm>
          <a:prstGeom prst="rect">
            <a:avLst/>
          </a:prstGeom>
          <a:ln w="12700">
            <a:miter lim="400000"/>
          </a:ln>
        </p:spPr>
      </p:pic>
      <p:pic>
        <p:nvPicPr>
          <p:cNvPr id="831" name="unnamed.png" descr="unnamed.png"/>
          <p:cNvPicPr>
            <a:picLocks noChangeAspect="1"/>
          </p:cNvPicPr>
          <p:nvPr/>
        </p:nvPicPr>
        <p:blipFill>
          <a:blip r:embed="rId3">
            <a:extLst/>
          </a:blip>
          <a:srcRect l="54803" t="78859" r="28110" b="0"/>
          <a:stretch>
            <a:fillRect/>
          </a:stretch>
        </p:blipFill>
        <p:spPr>
          <a:xfrm rot="10800000">
            <a:off x="22528099" y="1033619"/>
            <a:ext cx="512269" cy="633909"/>
          </a:xfrm>
          <a:prstGeom prst="rect">
            <a:avLst/>
          </a:prstGeom>
          <a:ln w="12700">
            <a:miter lim="400000"/>
          </a:ln>
        </p:spPr>
      </p:pic>
      <p:pic>
        <p:nvPicPr>
          <p:cNvPr id="832" name="unnamed.png" descr="unnamed.png"/>
          <p:cNvPicPr>
            <a:picLocks noChangeAspect="1"/>
          </p:cNvPicPr>
          <p:nvPr/>
        </p:nvPicPr>
        <p:blipFill>
          <a:blip r:embed="rId3">
            <a:extLst/>
          </a:blip>
          <a:srcRect l="54803" t="78859" r="28110" b="0"/>
          <a:stretch>
            <a:fillRect/>
          </a:stretch>
        </p:blipFill>
        <p:spPr>
          <a:xfrm>
            <a:off x="17946358" y="358053"/>
            <a:ext cx="512269" cy="633909"/>
          </a:xfrm>
          <a:prstGeom prst="rect">
            <a:avLst/>
          </a:prstGeom>
          <a:ln w="12700">
            <a:miter lim="400000"/>
          </a:ln>
        </p:spPr>
      </p:pic>
      <p:pic>
        <p:nvPicPr>
          <p:cNvPr id="833" name="unnamed.png" descr="unnamed.png"/>
          <p:cNvPicPr>
            <a:picLocks noChangeAspect="1"/>
          </p:cNvPicPr>
          <p:nvPr/>
        </p:nvPicPr>
        <p:blipFill>
          <a:blip r:embed="rId3">
            <a:extLst/>
          </a:blip>
          <a:srcRect l="54803" t="78859" r="28110" b="0"/>
          <a:stretch>
            <a:fillRect/>
          </a:stretch>
        </p:blipFill>
        <p:spPr>
          <a:xfrm flipH="1" rot="10800000">
            <a:off x="17433891" y="346489"/>
            <a:ext cx="486913" cy="602532"/>
          </a:xfrm>
          <a:prstGeom prst="rect">
            <a:avLst/>
          </a:prstGeom>
          <a:ln w="12700">
            <a:miter lim="400000"/>
          </a:ln>
        </p:spPr>
      </p:pic>
      <p:pic>
        <p:nvPicPr>
          <p:cNvPr id="834" name="unnamed.png" descr="unnamed.png"/>
          <p:cNvPicPr>
            <a:picLocks noChangeAspect="1"/>
          </p:cNvPicPr>
          <p:nvPr/>
        </p:nvPicPr>
        <p:blipFill>
          <a:blip r:embed="rId3">
            <a:extLst/>
          </a:blip>
          <a:srcRect l="54803" t="78859" r="28110" b="0"/>
          <a:stretch>
            <a:fillRect/>
          </a:stretch>
        </p:blipFill>
        <p:spPr>
          <a:xfrm flipH="1">
            <a:off x="19282219" y="928316"/>
            <a:ext cx="512269" cy="633909"/>
          </a:xfrm>
          <a:prstGeom prst="rect">
            <a:avLst/>
          </a:prstGeom>
          <a:ln w="12700">
            <a:miter lim="400000"/>
          </a:ln>
        </p:spPr>
      </p:pic>
      <p:pic>
        <p:nvPicPr>
          <p:cNvPr id="835" name="unnamed.png" descr="unnamed.png"/>
          <p:cNvPicPr>
            <a:picLocks noChangeAspect="1"/>
          </p:cNvPicPr>
          <p:nvPr/>
        </p:nvPicPr>
        <p:blipFill>
          <a:blip r:embed="rId3">
            <a:extLst/>
          </a:blip>
          <a:srcRect l="54803" t="78859" r="28110" b="0"/>
          <a:stretch>
            <a:fillRect/>
          </a:stretch>
        </p:blipFill>
        <p:spPr>
          <a:xfrm flipH="1">
            <a:off x="18767020" y="232286"/>
            <a:ext cx="512269" cy="633909"/>
          </a:xfrm>
          <a:prstGeom prst="rect">
            <a:avLst/>
          </a:prstGeom>
          <a:ln w="12700">
            <a:miter lim="400000"/>
          </a:ln>
        </p:spPr>
      </p:pic>
      <p:pic>
        <p:nvPicPr>
          <p:cNvPr id="836" name="unnamed.png" descr="unnamed.png"/>
          <p:cNvPicPr>
            <a:picLocks noChangeAspect="1"/>
          </p:cNvPicPr>
          <p:nvPr/>
        </p:nvPicPr>
        <p:blipFill>
          <a:blip r:embed="rId3">
            <a:extLst/>
          </a:blip>
          <a:srcRect l="54803" t="78859" r="28110" b="0"/>
          <a:stretch>
            <a:fillRect/>
          </a:stretch>
        </p:blipFill>
        <p:spPr>
          <a:xfrm flipH="1">
            <a:off x="17262839" y="1344911"/>
            <a:ext cx="512269" cy="633909"/>
          </a:xfrm>
          <a:prstGeom prst="rect">
            <a:avLst/>
          </a:prstGeom>
          <a:ln w="12700">
            <a:miter lim="400000"/>
          </a:ln>
        </p:spPr>
      </p:pic>
      <p:pic>
        <p:nvPicPr>
          <p:cNvPr id="837" name="unnamed.png" descr="unnamed.png"/>
          <p:cNvPicPr>
            <a:picLocks noChangeAspect="1"/>
          </p:cNvPicPr>
          <p:nvPr/>
        </p:nvPicPr>
        <p:blipFill>
          <a:blip r:embed="rId3">
            <a:extLst/>
          </a:blip>
          <a:srcRect l="54803" t="78859" r="28110" b="0"/>
          <a:stretch>
            <a:fillRect/>
          </a:stretch>
        </p:blipFill>
        <p:spPr>
          <a:xfrm flipH="1">
            <a:off x="17946456" y="1405642"/>
            <a:ext cx="512269" cy="633909"/>
          </a:xfrm>
          <a:prstGeom prst="rect">
            <a:avLst/>
          </a:prstGeom>
          <a:ln w="12700">
            <a:miter lim="400000"/>
          </a:ln>
        </p:spPr>
      </p:pic>
      <p:pic>
        <p:nvPicPr>
          <p:cNvPr id="838" name="unnamed.png" descr="unnamed.png"/>
          <p:cNvPicPr>
            <a:picLocks noChangeAspect="1"/>
          </p:cNvPicPr>
          <p:nvPr/>
        </p:nvPicPr>
        <p:blipFill>
          <a:blip r:embed="rId3">
            <a:extLst/>
          </a:blip>
          <a:srcRect l="54803" t="78859" r="28110" b="0"/>
          <a:stretch>
            <a:fillRect/>
          </a:stretch>
        </p:blipFill>
        <p:spPr>
          <a:xfrm>
            <a:off x="18486619" y="1533876"/>
            <a:ext cx="512269" cy="633909"/>
          </a:xfrm>
          <a:prstGeom prst="rect">
            <a:avLst/>
          </a:prstGeom>
          <a:ln w="12700">
            <a:miter lim="400000"/>
          </a:ln>
        </p:spPr>
      </p:pic>
      <p:pic>
        <p:nvPicPr>
          <p:cNvPr id="839" name="unnamed.png" descr="unnamed.png"/>
          <p:cNvPicPr>
            <a:picLocks noChangeAspect="1"/>
          </p:cNvPicPr>
          <p:nvPr/>
        </p:nvPicPr>
        <p:blipFill>
          <a:blip r:embed="rId3">
            <a:extLst/>
          </a:blip>
          <a:srcRect l="54803" t="78859" r="28110" b="0"/>
          <a:stretch>
            <a:fillRect/>
          </a:stretch>
        </p:blipFill>
        <p:spPr>
          <a:xfrm>
            <a:off x="18597794" y="1033717"/>
            <a:ext cx="512269" cy="633909"/>
          </a:xfrm>
          <a:prstGeom prst="rect">
            <a:avLst/>
          </a:prstGeom>
          <a:ln w="12700">
            <a:miter lim="400000"/>
          </a:ln>
        </p:spPr>
      </p:pic>
      <p:pic>
        <p:nvPicPr>
          <p:cNvPr id="840" name="unnamed.png" descr="unnamed.png"/>
          <p:cNvPicPr>
            <a:picLocks noChangeAspect="1"/>
          </p:cNvPicPr>
          <p:nvPr/>
        </p:nvPicPr>
        <p:blipFill>
          <a:blip r:embed="rId3">
            <a:extLst/>
          </a:blip>
          <a:srcRect l="54803" t="78859" r="28110" b="0"/>
          <a:stretch>
            <a:fillRect/>
          </a:stretch>
        </p:blipFill>
        <p:spPr>
          <a:xfrm>
            <a:off x="19334904" y="1523738"/>
            <a:ext cx="512269" cy="633909"/>
          </a:xfrm>
          <a:prstGeom prst="rect">
            <a:avLst/>
          </a:prstGeom>
          <a:ln w="12700">
            <a:miter lim="400000"/>
          </a:ln>
        </p:spPr>
      </p:pic>
      <p:pic>
        <p:nvPicPr>
          <p:cNvPr id="841" name="unnamed.png" descr="unnamed.png"/>
          <p:cNvPicPr>
            <a:picLocks noChangeAspect="1"/>
          </p:cNvPicPr>
          <p:nvPr/>
        </p:nvPicPr>
        <p:blipFill>
          <a:blip r:embed="rId3">
            <a:extLst/>
          </a:blip>
          <a:srcRect l="54803" t="78859" r="28110" b="0"/>
          <a:stretch>
            <a:fillRect/>
          </a:stretch>
        </p:blipFill>
        <p:spPr>
          <a:xfrm>
            <a:off x="18273718" y="232286"/>
            <a:ext cx="512269" cy="633909"/>
          </a:xfrm>
          <a:prstGeom prst="rect">
            <a:avLst/>
          </a:prstGeom>
          <a:ln w="12700">
            <a:miter lim="400000"/>
          </a:ln>
        </p:spPr>
      </p:pic>
      <p:pic>
        <p:nvPicPr>
          <p:cNvPr id="842" name="unnamed.png" descr="unnamed.png"/>
          <p:cNvPicPr>
            <a:picLocks noChangeAspect="1"/>
          </p:cNvPicPr>
          <p:nvPr/>
        </p:nvPicPr>
        <p:blipFill>
          <a:blip r:embed="rId3">
            <a:extLst/>
          </a:blip>
          <a:srcRect l="54803" t="78859" r="28110" b="0"/>
          <a:stretch>
            <a:fillRect/>
          </a:stretch>
        </p:blipFill>
        <p:spPr>
          <a:xfrm>
            <a:off x="20210634" y="591528"/>
            <a:ext cx="512269" cy="633909"/>
          </a:xfrm>
          <a:prstGeom prst="rect">
            <a:avLst/>
          </a:prstGeom>
          <a:ln w="12700">
            <a:miter lim="400000"/>
          </a:ln>
        </p:spPr>
      </p:pic>
      <p:pic>
        <p:nvPicPr>
          <p:cNvPr id="843" name="unnamed.png" descr="unnamed.png"/>
          <p:cNvPicPr>
            <a:picLocks noChangeAspect="1"/>
          </p:cNvPicPr>
          <p:nvPr/>
        </p:nvPicPr>
        <p:blipFill>
          <a:blip r:embed="rId3">
            <a:extLst/>
          </a:blip>
          <a:srcRect l="54803" t="78859" r="28110" b="0"/>
          <a:stretch>
            <a:fillRect/>
          </a:stretch>
        </p:blipFill>
        <p:spPr>
          <a:xfrm>
            <a:off x="16679692" y="1026373"/>
            <a:ext cx="512269" cy="633909"/>
          </a:xfrm>
          <a:prstGeom prst="rect">
            <a:avLst/>
          </a:prstGeom>
          <a:ln w="12700">
            <a:miter lim="400000"/>
          </a:ln>
        </p:spPr>
      </p:pic>
      <p:pic>
        <p:nvPicPr>
          <p:cNvPr id="844" name="unnamed.png" descr="unnamed.png"/>
          <p:cNvPicPr>
            <a:picLocks noChangeAspect="1"/>
          </p:cNvPicPr>
          <p:nvPr/>
        </p:nvPicPr>
        <p:blipFill>
          <a:blip r:embed="rId3">
            <a:extLst/>
          </a:blip>
          <a:srcRect l="54803" t="78859" r="28110" b="0"/>
          <a:stretch>
            <a:fillRect/>
          </a:stretch>
        </p:blipFill>
        <p:spPr>
          <a:xfrm flipH="1">
            <a:off x="18992005" y="1447538"/>
            <a:ext cx="512269" cy="633909"/>
          </a:xfrm>
          <a:prstGeom prst="rect">
            <a:avLst/>
          </a:prstGeom>
          <a:ln w="12700">
            <a:miter lim="400000"/>
          </a:ln>
        </p:spPr>
      </p:pic>
      <p:pic>
        <p:nvPicPr>
          <p:cNvPr id="845" name="unnamed.png" descr="unnamed.png"/>
          <p:cNvPicPr>
            <a:picLocks noChangeAspect="1"/>
          </p:cNvPicPr>
          <p:nvPr/>
        </p:nvPicPr>
        <p:blipFill>
          <a:blip r:embed="rId3">
            <a:extLst/>
          </a:blip>
          <a:srcRect l="54803" t="78859" r="28110" b="0"/>
          <a:stretch>
            <a:fillRect/>
          </a:stretch>
        </p:blipFill>
        <p:spPr>
          <a:xfrm flipH="1">
            <a:off x="18818352" y="591528"/>
            <a:ext cx="512269" cy="633909"/>
          </a:xfrm>
          <a:prstGeom prst="rect">
            <a:avLst/>
          </a:prstGeom>
          <a:ln w="12700">
            <a:miter lim="400000"/>
          </a:ln>
        </p:spPr>
      </p:pic>
      <p:pic>
        <p:nvPicPr>
          <p:cNvPr id="846" name="unnamed.png" descr="unnamed.png"/>
          <p:cNvPicPr>
            <a:picLocks noChangeAspect="1"/>
          </p:cNvPicPr>
          <p:nvPr/>
        </p:nvPicPr>
        <p:blipFill>
          <a:blip r:embed="rId3">
            <a:extLst/>
          </a:blip>
          <a:srcRect l="54803" t="78859" r="28110" b="0"/>
          <a:stretch>
            <a:fillRect/>
          </a:stretch>
        </p:blipFill>
        <p:spPr>
          <a:xfrm flipH="1">
            <a:off x="18396825" y="708375"/>
            <a:ext cx="512269" cy="633909"/>
          </a:xfrm>
          <a:prstGeom prst="rect">
            <a:avLst/>
          </a:prstGeom>
          <a:ln w="12700">
            <a:miter lim="400000"/>
          </a:ln>
        </p:spPr>
      </p:pic>
      <p:pic>
        <p:nvPicPr>
          <p:cNvPr id="847" name="unnamed.png" descr="unnamed.png"/>
          <p:cNvPicPr>
            <a:picLocks noChangeAspect="1"/>
          </p:cNvPicPr>
          <p:nvPr/>
        </p:nvPicPr>
        <p:blipFill>
          <a:blip r:embed="rId3">
            <a:extLst/>
          </a:blip>
          <a:srcRect l="54803" t="78859" r="28110" b="0"/>
          <a:stretch>
            <a:fillRect/>
          </a:stretch>
        </p:blipFill>
        <p:spPr>
          <a:xfrm flipH="1">
            <a:off x="19330717" y="591528"/>
            <a:ext cx="512269" cy="633909"/>
          </a:xfrm>
          <a:prstGeom prst="rect">
            <a:avLst/>
          </a:prstGeom>
          <a:ln w="12700">
            <a:miter lim="400000"/>
          </a:ln>
        </p:spPr>
      </p:pic>
      <p:pic>
        <p:nvPicPr>
          <p:cNvPr id="848" name="unnamed.png" descr="unnamed.png"/>
          <p:cNvPicPr>
            <a:picLocks noChangeAspect="1"/>
          </p:cNvPicPr>
          <p:nvPr/>
        </p:nvPicPr>
        <p:blipFill>
          <a:blip r:embed="rId3">
            <a:extLst/>
          </a:blip>
          <a:srcRect l="54803" t="78859" r="28110" b="0"/>
          <a:stretch>
            <a:fillRect/>
          </a:stretch>
        </p:blipFill>
        <p:spPr>
          <a:xfrm flipH="1">
            <a:off x="22173395" y="708375"/>
            <a:ext cx="512269" cy="633909"/>
          </a:xfrm>
          <a:prstGeom prst="rect">
            <a:avLst/>
          </a:prstGeom>
          <a:ln w="12700">
            <a:miter lim="400000"/>
          </a:ln>
        </p:spPr>
      </p:pic>
      <p:pic>
        <p:nvPicPr>
          <p:cNvPr id="849" name="unnamed.png" descr="unnamed.png"/>
          <p:cNvPicPr>
            <a:picLocks noChangeAspect="1"/>
          </p:cNvPicPr>
          <p:nvPr/>
        </p:nvPicPr>
        <p:blipFill>
          <a:blip r:embed="rId3">
            <a:extLst/>
          </a:blip>
          <a:srcRect l="54803" t="78859" r="28110" b="0"/>
          <a:stretch>
            <a:fillRect/>
          </a:stretch>
        </p:blipFill>
        <p:spPr>
          <a:xfrm flipH="1">
            <a:off x="19651411" y="928316"/>
            <a:ext cx="512269" cy="633909"/>
          </a:xfrm>
          <a:prstGeom prst="rect">
            <a:avLst/>
          </a:prstGeom>
          <a:ln w="12700">
            <a:miter lim="400000"/>
          </a:ln>
        </p:spPr>
      </p:pic>
      <p:pic>
        <p:nvPicPr>
          <p:cNvPr id="850" name="unnamed.png" descr="unnamed.png"/>
          <p:cNvPicPr>
            <a:picLocks noChangeAspect="1"/>
          </p:cNvPicPr>
          <p:nvPr/>
        </p:nvPicPr>
        <p:blipFill>
          <a:blip r:embed="rId3">
            <a:extLst/>
          </a:blip>
          <a:srcRect l="54803" t="78859" r="28110" b="0"/>
          <a:stretch>
            <a:fillRect/>
          </a:stretch>
        </p:blipFill>
        <p:spPr>
          <a:xfrm flipH="1">
            <a:off x="20537200" y="747756"/>
            <a:ext cx="512269" cy="633909"/>
          </a:xfrm>
          <a:prstGeom prst="rect">
            <a:avLst/>
          </a:prstGeom>
          <a:ln w="12700">
            <a:miter lim="400000"/>
          </a:ln>
        </p:spPr>
      </p:pic>
      <p:pic>
        <p:nvPicPr>
          <p:cNvPr id="851" name="unnamed.png" descr="unnamed.png"/>
          <p:cNvPicPr>
            <a:picLocks noChangeAspect="1"/>
          </p:cNvPicPr>
          <p:nvPr/>
        </p:nvPicPr>
        <p:blipFill>
          <a:blip r:embed="rId3">
            <a:extLst/>
          </a:blip>
          <a:srcRect l="54803" t="78859" r="28110" b="0"/>
          <a:stretch>
            <a:fillRect/>
          </a:stretch>
        </p:blipFill>
        <p:spPr>
          <a:xfrm flipH="1" rot="10800000">
            <a:off x="18100203" y="928219"/>
            <a:ext cx="512269" cy="633909"/>
          </a:xfrm>
          <a:prstGeom prst="rect">
            <a:avLst/>
          </a:prstGeom>
          <a:ln w="12700">
            <a:miter lim="400000"/>
          </a:ln>
        </p:spPr>
      </p:pic>
      <p:pic>
        <p:nvPicPr>
          <p:cNvPr id="852" name="unnamed.png" descr="unnamed.png"/>
          <p:cNvPicPr>
            <a:picLocks noChangeAspect="1"/>
          </p:cNvPicPr>
          <p:nvPr/>
        </p:nvPicPr>
        <p:blipFill>
          <a:blip r:embed="rId3">
            <a:extLst/>
          </a:blip>
          <a:srcRect l="54803" t="78859" r="28110" b="0"/>
          <a:stretch>
            <a:fillRect/>
          </a:stretch>
        </p:blipFill>
        <p:spPr>
          <a:xfrm flipH="1" rot="10800000">
            <a:off x="17788104" y="928219"/>
            <a:ext cx="512269" cy="633909"/>
          </a:xfrm>
          <a:prstGeom prst="rect">
            <a:avLst/>
          </a:prstGeom>
          <a:ln w="12700">
            <a:miter lim="400000"/>
          </a:ln>
        </p:spPr>
      </p:pic>
      <p:pic>
        <p:nvPicPr>
          <p:cNvPr id="853" name="unnamed.png" descr="unnamed.png"/>
          <p:cNvPicPr>
            <a:picLocks noChangeAspect="1"/>
          </p:cNvPicPr>
          <p:nvPr/>
        </p:nvPicPr>
        <p:blipFill>
          <a:blip r:embed="rId3">
            <a:extLst/>
          </a:blip>
          <a:srcRect l="54803" t="78859" r="28110" b="0"/>
          <a:stretch>
            <a:fillRect/>
          </a:stretch>
        </p:blipFill>
        <p:spPr>
          <a:xfrm flipH="1" rot="10800000">
            <a:off x="18981964" y="892761"/>
            <a:ext cx="512269" cy="633909"/>
          </a:xfrm>
          <a:prstGeom prst="rect">
            <a:avLst/>
          </a:prstGeom>
          <a:ln w="12700">
            <a:miter lim="400000"/>
          </a:ln>
        </p:spPr>
      </p:pic>
      <p:pic>
        <p:nvPicPr>
          <p:cNvPr id="854" name="unnamed.png" descr="unnamed.png"/>
          <p:cNvPicPr>
            <a:picLocks noChangeAspect="1"/>
          </p:cNvPicPr>
          <p:nvPr/>
        </p:nvPicPr>
        <p:blipFill>
          <a:blip r:embed="rId3">
            <a:extLst/>
          </a:blip>
          <a:srcRect l="54803" t="78859" r="28110" b="0"/>
          <a:stretch>
            <a:fillRect/>
          </a:stretch>
        </p:blipFill>
        <p:spPr>
          <a:xfrm flipH="1" rot="10800000">
            <a:off x="19592848" y="1033619"/>
            <a:ext cx="512269" cy="633909"/>
          </a:xfrm>
          <a:prstGeom prst="rect">
            <a:avLst/>
          </a:prstGeom>
          <a:ln w="12700">
            <a:miter lim="400000"/>
          </a:ln>
        </p:spPr>
      </p:pic>
      <p:pic>
        <p:nvPicPr>
          <p:cNvPr id="855" name="unnamed.png" descr="unnamed.png"/>
          <p:cNvPicPr>
            <a:picLocks noChangeAspect="1"/>
          </p:cNvPicPr>
          <p:nvPr/>
        </p:nvPicPr>
        <p:blipFill>
          <a:blip r:embed="rId3">
            <a:extLst/>
          </a:blip>
          <a:srcRect l="54803" t="78859" r="28110" b="0"/>
          <a:stretch>
            <a:fillRect/>
          </a:stretch>
        </p:blipFill>
        <p:spPr>
          <a:xfrm flipH="1" rot="10800000">
            <a:off x="20848289" y="526042"/>
            <a:ext cx="512269" cy="633910"/>
          </a:xfrm>
          <a:prstGeom prst="rect">
            <a:avLst/>
          </a:prstGeom>
          <a:ln w="12700">
            <a:miter lim="400000"/>
          </a:ln>
        </p:spPr>
      </p:pic>
      <p:pic>
        <p:nvPicPr>
          <p:cNvPr id="856" name="unnamed.png" descr="unnamed.png"/>
          <p:cNvPicPr>
            <a:picLocks noChangeAspect="1"/>
          </p:cNvPicPr>
          <p:nvPr/>
        </p:nvPicPr>
        <p:blipFill>
          <a:blip r:embed="rId3">
            <a:extLst/>
          </a:blip>
          <a:srcRect l="54803" t="78859" r="28110" b="0"/>
          <a:stretch>
            <a:fillRect/>
          </a:stretch>
        </p:blipFill>
        <p:spPr>
          <a:xfrm flipH="1" rot="10800000">
            <a:off x="20188822" y="928219"/>
            <a:ext cx="512269" cy="633909"/>
          </a:xfrm>
          <a:prstGeom prst="rect">
            <a:avLst/>
          </a:prstGeom>
          <a:ln w="12700">
            <a:miter lim="400000"/>
          </a:ln>
        </p:spPr>
      </p:pic>
      <p:pic>
        <p:nvPicPr>
          <p:cNvPr id="857" name="unnamed.png" descr="unnamed.png"/>
          <p:cNvPicPr>
            <a:picLocks noChangeAspect="1"/>
          </p:cNvPicPr>
          <p:nvPr/>
        </p:nvPicPr>
        <p:blipFill>
          <a:blip r:embed="rId3">
            <a:extLst/>
          </a:blip>
          <a:srcRect l="54803" t="78859" r="28110" b="0"/>
          <a:stretch>
            <a:fillRect/>
          </a:stretch>
        </p:blipFill>
        <p:spPr>
          <a:xfrm rot="10800000">
            <a:off x="19734003" y="453407"/>
            <a:ext cx="512269" cy="633909"/>
          </a:xfrm>
          <a:prstGeom prst="rect">
            <a:avLst/>
          </a:prstGeom>
          <a:ln w="12700">
            <a:miter lim="400000"/>
          </a:ln>
        </p:spPr>
      </p:pic>
      <p:pic>
        <p:nvPicPr>
          <p:cNvPr id="858" name="unnamed.png" descr="unnamed.png"/>
          <p:cNvPicPr>
            <a:picLocks noChangeAspect="1"/>
          </p:cNvPicPr>
          <p:nvPr/>
        </p:nvPicPr>
        <p:blipFill>
          <a:blip r:embed="rId3">
            <a:extLst/>
          </a:blip>
          <a:srcRect l="54803" t="78859" r="28110" b="0"/>
          <a:stretch>
            <a:fillRect/>
          </a:stretch>
        </p:blipFill>
        <p:spPr>
          <a:xfrm rot="10800000">
            <a:off x="17363788" y="1466705"/>
            <a:ext cx="512269" cy="633909"/>
          </a:xfrm>
          <a:prstGeom prst="rect">
            <a:avLst/>
          </a:prstGeom>
          <a:ln w="12700">
            <a:miter lim="400000"/>
          </a:ln>
        </p:spPr>
      </p:pic>
      <p:pic>
        <p:nvPicPr>
          <p:cNvPr id="859" name="unnamed.png" descr="unnamed.png"/>
          <p:cNvPicPr>
            <a:picLocks noChangeAspect="1"/>
          </p:cNvPicPr>
          <p:nvPr/>
        </p:nvPicPr>
        <p:blipFill>
          <a:blip r:embed="rId3">
            <a:extLst/>
          </a:blip>
          <a:srcRect l="54803" t="78859" r="28110" b="0"/>
          <a:stretch>
            <a:fillRect/>
          </a:stretch>
        </p:blipFill>
        <p:spPr>
          <a:xfrm rot="10800000">
            <a:off x="20962667" y="892761"/>
            <a:ext cx="512269" cy="633909"/>
          </a:xfrm>
          <a:prstGeom prst="rect">
            <a:avLst/>
          </a:prstGeom>
          <a:ln w="12700">
            <a:miter lim="400000"/>
          </a:ln>
        </p:spPr>
      </p:pic>
      <p:pic>
        <p:nvPicPr>
          <p:cNvPr id="860" name="unnamed.png" descr="unnamed.png"/>
          <p:cNvPicPr>
            <a:picLocks noChangeAspect="1"/>
          </p:cNvPicPr>
          <p:nvPr/>
        </p:nvPicPr>
        <p:blipFill>
          <a:blip r:embed="rId3">
            <a:extLst/>
          </a:blip>
          <a:srcRect l="54803" t="78859" r="28110" b="0"/>
          <a:stretch>
            <a:fillRect/>
          </a:stretch>
        </p:blipFill>
        <p:spPr>
          <a:xfrm rot="10800000">
            <a:off x="20394353" y="232189"/>
            <a:ext cx="512269" cy="633909"/>
          </a:xfrm>
          <a:prstGeom prst="rect">
            <a:avLst/>
          </a:prstGeom>
          <a:ln w="12700">
            <a:miter lim="400000"/>
          </a:ln>
        </p:spPr>
      </p:pic>
      <p:pic>
        <p:nvPicPr>
          <p:cNvPr id="861" name="unnamed.png" descr="unnamed.png"/>
          <p:cNvPicPr>
            <a:picLocks noChangeAspect="1"/>
          </p:cNvPicPr>
          <p:nvPr/>
        </p:nvPicPr>
        <p:blipFill>
          <a:blip r:embed="rId3">
            <a:extLst/>
          </a:blip>
          <a:srcRect l="54803" t="78859" r="28110" b="0"/>
          <a:stretch>
            <a:fillRect/>
          </a:stretch>
        </p:blipFill>
        <p:spPr>
          <a:xfrm rot="10800000">
            <a:off x="21004837" y="346489"/>
            <a:ext cx="512269" cy="633909"/>
          </a:xfrm>
          <a:prstGeom prst="rect">
            <a:avLst/>
          </a:prstGeom>
          <a:ln w="12700">
            <a:miter lim="400000"/>
          </a:ln>
        </p:spPr>
      </p:pic>
      <p:pic>
        <p:nvPicPr>
          <p:cNvPr id="862" name="unnamed.png" descr="unnamed.png"/>
          <p:cNvPicPr>
            <a:picLocks noChangeAspect="1"/>
          </p:cNvPicPr>
          <p:nvPr/>
        </p:nvPicPr>
        <p:blipFill>
          <a:blip r:embed="rId3">
            <a:extLst/>
          </a:blip>
          <a:srcRect l="54803" t="78859" r="28110" b="0"/>
          <a:stretch>
            <a:fillRect/>
          </a:stretch>
        </p:blipFill>
        <p:spPr>
          <a:xfrm>
            <a:off x="21334987" y="928316"/>
            <a:ext cx="512269" cy="633909"/>
          </a:xfrm>
          <a:prstGeom prst="rect">
            <a:avLst/>
          </a:prstGeom>
          <a:ln w="12700">
            <a:miter lim="400000"/>
          </a:ln>
        </p:spPr>
      </p:pic>
      <p:pic>
        <p:nvPicPr>
          <p:cNvPr id="863" name="unnamed.png" descr="unnamed.png"/>
          <p:cNvPicPr>
            <a:picLocks noChangeAspect="1"/>
          </p:cNvPicPr>
          <p:nvPr/>
        </p:nvPicPr>
        <p:blipFill>
          <a:blip r:embed="rId3">
            <a:extLst/>
          </a:blip>
          <a:srcRect l="54803" t="78859" r="28110" b="0"/>
          <a:stretch>
            <a:fillRect/>
          </a:stretch>
        </p:blipFill>
        <p:spPr>
          <a:xfrm flipH="1" rot="10800000">
            <a:off x="17436242" y="708277"/>
            <a:ext cx="512269" cy="633910"/>
          </a:xfrm>
          <a:prstGeom prst="rect">
            <a:avLst/>
          </a:prstGeom>
          <a:ln w="12700">
            <a:miter lim="400000"/>
          </a:ln>
        </p:spPr>
      </p:pic>
      <p:pic>
        <p:nvPicPr>
          <p:cNvPr id="864" name="unnamed.png" descr="unnamed.png"/>
          <p:cNvPicPr>
            <a:picLocks noChangeAspect="1"/>
          </p:cNvPicPr>
          <p:nvPr/>
        </p:nvPicPr>
        <p:blipFill>
          <a:blip r:embed="rId3">
            <a:extLst/>
          </a:blip>
          <a:srcRect l="54803" t="78859" r="28110" b="0"/>
          <a:stretch>
            <a:fillRect/>
          </a:stretch>
        </p:blipFill>
        <p:spPr>
          <a:xfrm flipH="1">
            <a:off x="17125892" y="928316"/>
            <a:ext cx="512269" cy="633909"/>
          </a:xfrm>
          <a:prstGeom prst="rect">
            <a:avLst/>
          </a:prstGeom>
          <a:ln w="12700">
            <a:miter lim="400000"/>
          </a:ln>
        </p:spPr>
      </p:pic>
      <p:pic>
        <p:nvPicPr>
          <p:cNvPr id="865" name="unnamed.png" descr="unnamed.png"/>
          <p:cNvPicPr>
            <a:picLocks noChangeAspect="1"/>
          </p:cNvPicPr>
          <p:nvPr/>
        </p:nvPicPr>
        <p:blipFill>
          <a:blip r:embed="rId3">
            <a:extLst/>
          </a:blip>
          <a:srcRect l="54803" t="78859" r="28110" b="0"/>
          <a:stretch>
            <a:fillRect/>
          </a:stretch>
        </p:blipFill>
        <p:spPr>
          <a:xfrm flipH="1">
            <a:off x="16842914" y="1495795"/>
            <a:ext cx="512269" cy="633909"/>
          </a:xfrm>
          <a:prstGeom prst="rect">
            <a:avLst/>
          </a:prstGeom>
          <a:ln w="12700">
            <a:miter lim="400000"/>
          </a:ln>
        </p:spPr>
      </p:pic>
      <p:pic>
        <p:nvPicPr>
          <p:cNvPr id="866" name="unnamed.png" descr="unnamed.png"/>
          <p:cNvPicPr>
            <a:picLocks noChangeAspect="1"/>
          </p:cNvPicPr>
          <p:nvPr/>
        </p:nvPicPr>
        <p:blipFill>
          <a:blip r:embed="rId3">
            <a:extLst/>
          </a:blip>
          <a:srcRect l="54803" t="78859" r="28110" b="0"/>
          <a:stretch>
            <a:fillRect/>
          </a:stretch>
        </p:blipFill>
        <p:spPr>
          <a:xfrm flipH="1">
            <a:off x="16842914" y="526139"/>
            <a:ext cx="512269" cy="633909"/>
          </a:xfrm>
          <a:prstGeom prst="rect">
            <a:avLst/>
          </a:prstGeom>
          <a:ln w="12700">
            <a:miter lim="400000"/>
          </a:ln>
        </p:spPr>
      </p:pic>
      <p:pic>
        <p:nvPicPr>
          <p:cNvPr id="867" name="unnamed.png" descr="unnamed.png"/>
          <p:cNvPicPr>
            <a:picLocks noChangeAspect="1"/>
          </p:cNvPicPr>
          <p:nvPr/>
        </p:nvPicPr>
        <p:blipFill>
          <a:blip r:embed="rId3">
            <a:extLst/>
          </a:blip>
          <a:srcRect l="54803" t="78859" r="28110" b="0"/>
          <a:stretch>
            <a:fillRect/>
          </a:stretch>
        </p:blipFill>
        <p:spPr>
          <a:xfrm flipH="1">
            <a:off x="16475854" y="526139"/>
            <a:ext cx="512269" cy="633909"/>
          </a:xfrm>
          <a:prstGeom prst="rect">
            <a:avLst/>
          </a:prstGeom>
          <a:ln w="12700">
            <a:miter lim="400000"/>
          </a:ln>
        </p:spPr>
      </p:pic>
      <p:pic>
        <p:nvPicPr>
          <p:cNvPr id="868" name="unnamed.png" descr="unnamed.png"/>
          <p:cNvPicPr>
            <a:picLocks noChangeAspect="1"/>
          </p:cNvPicPr>
          <p:nvPr/>
        </p:nvPicPr>
        <p:blipFill>
          <a:blip r:embed="rId3">
            <a:extLst/>
          </a:blip>
          <a:srcRect l="54803" t="78859" r="28110" b="0"/>
          <a:stretch>
            <a:fillRect/>
          </a:stretch>
        </p:blipFill>
        <p:spPr>
          <a:xfrm>
            <a:off x="18248443" y="1162560"/>
            <a:ext cx="512269" cy="633909"/>
          </a:xfrm>
          <a:prstGeom prst="rect">
            <a:avLst/>
          </a:prstGeom>
          <a:ln w="12700">
            <a:miter lim="400000"/>
          </a:ln>
        </p:spPr>
      </p:pic>
      <p:pic>
        <p:nvPicPr>
          <p:cNvPr id="869" name="unnamed.png" descr="unnamed.png"/>
          <p:cNvPicPr>
            <a:picLocks noChangeAspect="1"/>
          </p:cNvPicPr>
          <p:nvPr/>
        </p:nvPicPr>
        <p:blipFill>
          <a:blip r:embed="rId3">
            <a:extLst/>
          </a:blip>
          <a:srcRect l="54803" t="78859" r="28110" b="0"/>
          <a:stretch>
            <a:fillRect/>
          </a:stretch>
        </p:blipFill>
        <p:spPr>
          <a:xfrm>
            <a:off x="19175543" y="1289560"/>
            <a:ext cx="512269" cy="633909"/>
          </a:xfrm>
          <a:prstGeom prst="rect">
            <a:avLst/>
          </a:prstGeom>
          <a:ln w="12700">
            <a:miter lim="400000"/>
          </a:ln>
        </p:spPr>
      </p:pic>
      <p:pic>
        <p:nvPicPr>
          <p:cNvPr id="870" name="unnamed.png" descr="unnamed.png"/>
          <p:cNvPicPr>
            <a:picLocks noChangeAspect="1"/>
          </p:cNvPicPr>
          <p:nvPr/>
        </p:nvPicPr>
        <p:blipFill>
          <a:blip r:embed="rId3">
            <a:extLst/>
          </a:blip>
          <a:srcRect l="54803" t="78859" r="28110" b="0"/>
          <a:stretch>
            <a:fillRect/>
          </a:stretch>
        </p:blipFill>
        <p:spPr>
          <a:xfrm>
            <a:off x="19910535" y="1289560"/>
            <a:ext cx="512268" cy="633909"/>
          </a:xfrm>
          <a:prstGeom prst="rect">
            <a:avLst/>
          </a:prstGeom>
          <a:ln w="12700">
            <a:miter lim="400000"/>
          </a:ln>
        </p:spPr>
      </p:pic>
      <p:pic>
        <p:nvPicPr>
          <p:cNvPr id="871" name="unnamed.png" descr="unnamed.png"/>
          <p:cNvPicPr>
            <a:picLocks noChangeAspect="1"/>
          </p:cNvPicPr>
          <p:nvPr/>
        </p:nvPicPr>
        <p:blipFill>
          <a:blip r:embed="rId3">
            <a:extLst/>
          </a:blip>
          <a:srcRect l="54803" t="78859" r="28110" b="0"/>
          <a:stretch>
            <a:fillRect/>
          </a:stretch>
        </p:blipFill>
        <p:spPr>
          <a:xfrm>
            <a:off x="20458243" y="1213360"/>
            <a:ext cx="512269" cy="633909"/>
          </a:xfrm>
          <a:prstGeom prst="rect">
            <a:avLst/>
          </a:prstGeom>
          <a:ln w="12700">
            <a:miter lim="400000"/>
          </a:ln>
        </p:spPr>
      </p:pic>
      <p:pic>
        <p:nvPicPr>
          <p:cNvPr id="872" name="unnamed.png" descr="unnamed.png"/>
          <p:cNvPicPr>
            <a:picLocks noChangeAspect="1"/>
          </p:cNvPicPr>
          <p:nvPr/>
        </p:nvPicPr>
        <p:blipFill>
          <a:blip r:embed="rId3">
            <a:extLst/>
          </a:blip>
          <a:srcRect l="54803" t="78859" r="28110" b="0"/>
          <a:stretch>
            <a:fillRect/>
          </a:stretch>
        </p:blipFill>
        <p:spPr>
          <a:xfrm>
            <a:off x="21067843" y="1213360"/>
            <a:ext cx="512269" cy="633909"/>
          </a:xfrm>
          <a:prstGeom prst="rect">
            <a:avLst/>
          </a:prstGeom>
          <a:ln w="12700">
            <a:miter lim="400000"/>
          </a:ln>
        </p:spPr>
      </p:pic>
      <p:pic>
        <p:nvPicPr>
          <p:cNvPr id="873" name="unnamed.png" descr="unnamed.png"/>
          <p:cNvPicPr>
            <a:picLocks noChangeAspect="1"/>
          </p:cNvPicPr>
          <p:nvPr/>
        </p:nvPicPr>
        <p:blipFill>
          <a:blip r:embed="rId3">
            <a:extLst/>
          </a:blip>
          <a:srcRect l="54803" t="78859" r="28110" b="0"/>
          <a:stretch>
            <a:fillRect/>
          </a:stretch>
        </p:blipFill>
        <p:spPr>
          <a:xfrm>
            <a:off x="20686794" y="51567"/>
            <a:ext cx="512269" cy="633909"/>
          </a:xfrm>
          <a:prstGeom prst="rect">
            <a:avLst/>
          </a:prstGeom>
          <a:ln w="12700">
            <a:miter lim="400000"/>
          </a:ln>
        </p:spPr>
      </p:pic>
      <p:pic>
        <p:nvPicPr>
          <p:cNvPr id="874" name="unnamed.png" descr="unnamed.png"/>
          <p:cNvPicPr>
            <a:picLocks noChangeAspect="1"/>
          </p:cNvPicPr>
          <p:nvPr/>
        </p:nvPicPr>
        <p:blipFill>
          <a:blip r:embed="rId3">
            <a:extLst/>
          </a:blip>
          <a:srcRect l="54803" t="78859" r="28110" b="0"/>
          <a:stretch>
            <a:fillRect/>
          </a:stretch>
        </p:blipFill>
        <p:spPr>
          <a:xfrm flipH="1">
            <a:off x="19569244" y="1213360"/>
            <a:ext cx="512269" cy="633909"/>
          </a:xfrm>
          <a:prstGeom prst="rect">
            <a:avLst/>
          </a:prstGeom>
          <a:ln w="12700">
            <a:miter lim="400000"/>
          </a:ln>
        </p:spPr>
      </p:pic>
      <p:pic>
        <p:nvPicPr>
          <p:cNvPr id="875" name="unnamed.png" descr="unnamed.png"/>
          <p:cNvPicPr>
            <a:picLocks noChangeAspect="1"/>
          </p:cNvPicPr>
          <p:nvPr/>
        </p:nvPicPr>
        <p:blipFill>
          <a:blip r:embed="rId3">
            <a:extLst/>
          </a:blip>
          <a:srcRect l="54803" t="78859" r="28110" b="0"/>
          <a:stretch>
            <a:fillRect/>
          </a:stretch>
        </p:blipFill>
        <p:spPr>
          <a:xfrm flipH="1">
            <a:off x="20533548" y="410809"/>
            <a:ext cx="512269" cy="633909"/>
          </a:xfrm>
          <a:prstGeom prst="rect">
            <a:avLst/>
          </a:prstGeom>
          <a:ln w="12700">
            <a:miter lim="400000"/>
          </a:ln>
        </p:spPr>
      </p:pic>
      <p:pic>
        <p:nvPicPr>
          <p:cNvPr id="876" name="unnamed.png" descr="unnamed.png"/>
          <p:cNvPicPr>
            <a:picLocks noChangeAspect="1"/>
          </p:cNvPicPr>
          <p:nvPr/>
        </p:nvPicPr>
        <p:blipFill>
          <a:blip r:embed="rId3">
            <a:extLst/>
          </a:blip>
          <a:srcRect l="54803" t="78859" r="28110" b="0"/>
          <a:stretch>
            <a:fillRect/>
          </a:stretch>
        </p:blipFill>
        <p:spPr>
          <a:xfrm flipH="1">
            <a:off x="19749047" y="852998"/>
            <a:ext cx="512269" cy="633910"/>
          </a:xfrm>
          <a:prstGeom prst="rect">
            <a:avLst/>
          </a:prstGeom>
          <a:ln w="12700">
            <a:miter lim="400000"/>
          </a:ln>
        </p:spPr>
      </p:pic>
      <p:pic>
        <p:nvPicPr>
          <p:cNvPr id="877" name="unnamed.png" descr="unnamed.png"/>
          <p:cNvPicPr>
            <a:picLocks noChangeAspect="1"/>
          </p:cNvPicPr>
          <p:nvPr/>
        </p:nvPicPr>
        <p:blipFill>
          <a:blip r:embed="rId3">
            <a:extLst/>
          </a:blip>
          <a:srcRect l="54803" t="78859" r="28110" b="0"/>
          <a:stretch>
            <a:fillRect/>
          </a:stretch>
        </p:blipFill>
        <p:spPr>
          <a:xfrm flipH="1">
            <a:off x="20789730" y="852998"/>
            <a:ext cx="512269" cy="633910"/>
          </a:xfrm>
          <a:prstGeom prst="rect">
            <a:avLst/>
          </a:prstGeom>
          <a:ln w="12700">
            <a:miter lim="400000"/>
          </a:ln>
        </p:spPr>
      </p:pic>
      <p:pic>
        <p:nvPicPr>
          <p:cNvPr id="878" name="unnamed.png" descr="unnamed.png"/>
          <p:cNvPicPr>
            <a:picLocks noChangeAspect="1"/>
          </p:cNvPicPr>
          <p:nvPr/>
        </p:nvPicPr>
        <p:blipFill>
          <a:blip r:embed="rId3">
            <a:extLst/>
          </a:blip>
          <a:srcRect l="54803" t="78859" r="28110" b="0"/>
          <a:stretch>
            <a:fillRect/>
          </a:stretch>
        </p:blipFill>
        <p:spPr>
          <a:xfrm flipH="1">
            <a:off x="22054329" y="51567"/>
            <a:ext cx="512269" cy="633909"/>
          </a:xfrm>
          <a:prstGeom prst="rect">
            <a:avLst/>
          </a:prstGeom>
          <a:ln w="12700">
            <a:miter lim="400000"/>
          </a:ln>
        </p:spPr>
      </p:pic>
      <p:pic>
        <p:nvPicPr>
          <p:cNvPr id="879" name="unnamed.png" descr="unnamed.png"/>
          <p:cNvPicPr>
            <a:picLocks noChangeAspect="1"/>
          </p:cNvPicPr>
          <p:nvPr/>
        </p:nvPicPr>
        <p:blipFill>
          <a:blip r:embed="rId3">
            <a:extLst/>
          </a:blip>
          <a:srcRect l="54803" t="78859" r="28110" b="0"/>
          <a:stretch>
            <a:fillRect/>
          </a:stretch>
        </p:blipFill>
        <p:spPr>
          <a:xfrm flipH="1">
            <a:off x="21044699" y="747597"/>
            <a:ext cx="512269" cy="633909"/>
          </a:xfrm>
          <a:prstGeom prst="rect">
            <a:avLst/>
          </a:prstGeom>
          <a:ln w="12700">
            <a:miter lim="400000"/>
          </a:ln>
        </p:spPr>
      </p:pic>
      <p:pic>
        <p:nvPicPr>
          <p:cNvPr id="880" name="unnamed.png" descr="unnamed.png"/>
          <p:cNvPicPr>
            <a:picLocks noChangeAspect="1"/>
          </p:cNvPicPr>
          <p:nvPr/>
        </p:nvPicPr>
        <p:blipFill>
          <a:blip r:embed="rId3">
            <a:extLst/>
          </a:blip>
          <a:srcRect l="54803" t="78859" r="28110" b="0"/>
          <a:stretch>
            <a:fillRect/>
          </a:stretch>
        </p:blipFill>
        <p:spPr>
          <a:xfrm flipH="1">
            <a:off x="21372769" y="1151492"/>
            <a:ext cx="512269" cy="633909"/>
          </a:xfrm>
          <a:prstGeom prst="rect">
            <a:avLst/>
          </a:prstGeom>
          <a:ln w="12700">
            <a:miter lim="400000"/>
          </a:ln>
        </p:spPr>
      </p:pic>
      <p:pic>
        <p:nvPicPr>
          <p:cNvPr id="881" name="unnamed.png" descr="unnamed.png"/>
          <p:cNvPicPr>
            <a:picLocks noChangeAspect="1"/>
          </p:cNvPicPr>
          <p:nvPr/>
        </p:nvPicPr>
        <p:blipFill>
          <a:blip r:embed="rId3">
            <a:extLst/>
          </a:blip>
          <a:srcRect l="54803" t="78859" r="28110" b="0"/>
          <a:stretch>
            <a:fillRect/>
          </a:stretch>
        </p:blipFill>
        <p:spPr>
          <a:xfrm flipH="1" rot="10800000">
            <a:off x="18375443" y="1162558"/>
            <a:ext cx="512269" cy="633909"/>
          </a:xfrm>
          <a:prstGeom prst="rect">
            <a:avLst/>
          </a:prstGeom>
          <a:ln w="12700">
            <a:miter lim="400000"/>
          </a:ln>
        </p:spPr>
      </p:pic>
      <p:pic>
        <p:nvPicPr>
          <p:cNvPr id="882" name="unnamed.png" descr="unnamed.png"/>
          <p:cNvPicPr>
            <a:picLocks noChangeAspect="1"/>
          </p:cNvPicPr>
          <p:nvPr/>
        </p:nvPicPr>
        <p:blipFill>
          <a:blip r:embed="rId3">
            <a:extLst/>
          </a:blip>
          <a:srcRect l="54803" t="78859" r="28110" b="0"/>
          <a:stretch>
            <a:fillRect/>
          </a:stretch>
        </p:blipFill>
        <p:spPr>
          <a:xfrm flipH="1" rot="10800000">
            <a:off x="18999827" y="1232526"/>
            <a:ext cx="512269" cy="633910"/>
          </a:xfrm>
          <a:prstGeom prst="rect">
            <a:avLst/>
          </a:prstGeom>
          <a:ln w="12700">
            <a:miter lim="400000"/>
          </a:ln>
        </p:spPr>
      </p:pic>
      <p:pic>
        <p:nvPicPr>
          <p:cNvPr id="883" name="unnamed.png" descr="unnamed.png"/>
          <p:cNvPicPr>
            <a:picLocks noChangeAspect="1"/>
          </p:cNvPicPr>
          <p:nvPr/>
        </p:nvPicPr>
        <p:blipFill>
          <a:blip r:embed="rId3">
            <a:extLst/>
          </a:blip>
          <a:srcRect l="54803" t="78859" r="28110" b="0"/>
          <a:stretch>
            <a:fillRect/>
          </a:stretch>
        </p:blipFill>
        <p:spPr>
          <a:xfrm flipH="1" rot="10800000">
            <a:off x="18712311" y="51470"/>
            <a:ext cx="512269" cy="633909"/>
          </a:xfrm>
          <a:prstGeom prst="rect">
            <a:avLst/>
          </a:prstGeom>
          <a:ln w="12700">
            <a:miter lim="400000"/>
          </a:ln>
        </p:spPr>
      </p:pic>
      <p:pic>
        <p:nvPicPr>
          <p:cNvPr id="884" name="unnamed.png" descr="unnamed.png"/>
          <p:cNvPicPr>
            <a:picLocks noChangeAspect="1"/>
          </p:cNvPicPr>
          <p:nvPr/>
        </p:nvPicPr>
        <p:blipFill>
          <a:blip r:embed="rId3">
            <a:extLst/>
          </a:blip>
          <a:srcRect l="54803" t="78859" r="28110" b="0"/>
          <a:stretch>
            <a:fillRect/>
          </a:stretch>
        </p:blipFill>
        <p:spPr>
          <a:xfrm flipH="1" rot="10800000">
            <a:off x="21477663" y="51470"/>
            <a:ext cx="512269" cy="633909"/>
          </a:xfrm>
          <a:prstGeom prst="rect">
            <a:avLst/>
          </a:prstGeom>
          <a:ln w="12700">
            <a:miter lim="400000"/>
          </a:ln>
        </p:spPr>
      </p:pic>
      <p:pic>
        <p:nvPicPr>
          <p:cNvPr id="885" name="unnamed.png" descr="unnamed.png"/>
          <p:cNvPicPr>
            <a:picLocks noChangeAspect="1"/>
          </p:cNvPicPr>
          <p:nvPr/>
        </p:nvPicPr>
        <p:blipFill>
          <a:blip r:embed="rId3">
            <a:extLst/>
          </a:blip>
          <a:srcRect l="54803" t="78859" r="28110" b="0"/>
          <a:stretch>
            <a:fillRect/>
          </a:stretch>
        </p:blipFill>
        <p:spPr>
          <a:xfrm flipH="1" rot="10800000">
            <a:off x="22159944" y="527558"/>
            <a:ext cx="512269" cy="633909"/>
          </a:xfrm>
          <a:prstGeom prst="rect">
            <a:avLst/>
          </a:prstGeom>
          <a:ln w="12700">
            <a:miter lim="400000"/>
          </a:ln>
        </p:spPr>
      </p:pic>
      <p:pic>
        <p:nvPicPr>
          <p:cNvPr id="886" name="unnamed.png" descr="unnamed.png"/>
          <p:cNvPicPr>
            <a:picLocks noChangeAspect="1"/>
          </p:cNvPicPr>
          <p:nvPr/>
        </p:nvPicPr>
        <p:blipFill>
          <a:blip r:embed="rId3">
            <a:extLst/>
          </a:blip>
          <a:srcRect l="54803" t="78859" r="28110" b="0"/>
          <a:stretch>
            <a:fillRect/>
          </a:stretch>
        </p:blipFill>
        <p:spPr>
          <a:xfrm flipH="1" rot="10800000">
            <a:off x="22083941" y="1162461"/>
            <a:ext cx="512269" cy="633910"/>
          </a:xfrm>
          <a:prstGeom prst="rect">
            <a:avLst/>
          </a:prstGeom>
          <a:ln w="12700">
            <a:miter lim="400000"/>
          </a:ln>
        </p:spPr>
      </p:pic>
      <p:pic>
        <p:nvPicPr>
          <p:cNvPr id="887" name="unnamed.png" descr="unnamed.png"/>
          <p:cNvPicPr>
            <a:picLocks noChangeAspect="1"/>
          </p:cNvPicPr>
          <p:nvPr/>
        </p:nvPicPr>
        <p:blipFill>
          <a:blip r:embed="rId3">
            <a:extLst/>
          </a:blip>
          <a:srcRect l="54803" t="78859" r="28110" b="0"/>
          <a:stretch>
            <a:fillRect/>
          </a:stretch>
        </p:blipFill>
        <p:spPr>
          <a:xfrm rot="10800000">
            <a:off x="20661506" y="1151393"/>
            <a:ext cx="512269" cy="633909"/>
          </a:xfrm>
          <a:prstGeom prst="rect">
            <a:avLst/>
          </a:prstGeom>
          <a:ln w="12700">
            <a:miter lim="400000"/>
          </a:ln>
        </p:spPr>
      </p:pic>
      <p:pic>
        <p:nvPicPr>
          <p:cNvPr id="888" name="unnamed.png" descr="unnamed.png"/>
          <p:cNvPicPr>
            <a:picLocks noChangeAspect="1"/>
          </p:cNvPicPr>
          <p:nvPr/>
        </p:nvPicPr>
        <p:blipFill>
          <a:blip r:embed="rId3">
            <a:extLst/>
          </a:blip>
          <a:srcRect l="54803" t="78859" r="28110" b="0"/>
          <a:stretch>
            <a:fillRect/>
          </a:stretch>
        </p:blipFill>
        <p:spPr>
          <a:xfrm rot="10800000">
            <a:off x="17941027" y="1232526"/>
            <a:ext cx="512269" cy="633910"/>
          </a:xfrm>
          <a:prstGeom prst="rect">
            <a:avLst/>
          </a:prstGeom>
          <a:ln w="12700">
            <a:miter lim="400000"/>
          </a:ln>
        </p:spPr>
      </p:pic>
      <p:pic>
        <p:nvPicPr>
          <p:cNvPr id="889" name="unnamed.png" descr="unnamed.png"/>
          <p:cNvPicPr>
            <a:picLocks noChangeAspect="1"/>
          </p:cNvPicPr>
          <p:nvPr/>
        </p:nvPicPr>
        <p:blipFill>
          <a:blip r:embed="rId3">
            <a:extLst/>
          </a:blip>
          <a:srcRect l="54803" t="78859" r="28110" b="0"/>
          <a:stretch>
            <a:fillRect/>
          </a:stretch>
        </p:blipFill>
        <p:spPr>
          <a:xfrm rot="10800000">
            <a:off x="21655257" y="527558"/>
            <a:ext cx="512269" cy="633909"/>
          </a:xfrm>
          <a:prstGeom prst="rect">
            <a:avLst/>
          </a:prstGeom>
          <a:ln w="12700">
            <a:miter lim="400000"/>
          </a:ln>
        </p:spPr>
      </p:pic>
      <p:pic>
        <p:nvPicPr>
          <p:cNvPr id="890" name="unnamed.png" descr="unnamed.png"/>
          <p:cNvPicPr>
            <a:picLocks noChangeAspect="1"/>
          </p:cNvPicPr>
          <p:nvPr/>
        </p:nvPicPr>
        <p:blipFill>
          <a:blip r:embed="rId3">
            <a:extLst/>
          </a:blip>
          <a:srcRect l="54803" t="78859" r="28110" b="0"/>
          <a:stretch>
            <a:fillRect/>
          </a:stretch>
        </p:blipFill>
        <p:spPr>
          <a:xfrm rot="10800000">
            <a:off x="20951311" y="272688"/>
            <a:ext cx="512269" cy="633910"/>
          </a:xfrm>
          <a:prstGeom prst="rect">
            <a:avLst/>
          </a:prstGeom>
          <a:ln w="12700">
            <a:miter lim="400000"/>
          </a:ln>
        </p:spPr>
      </p:pic>
      <p:pic>
        <p:nvPicPr>
          <p:cNvPr id="891" name="unnamed.png" descr="unnamed.png"/>
          <p:cNvPicPr>
            <a:picLocks noChangeAspect="1"/>
          </p:cNvPicPr>
          <p:nvPr/>
        </p:nvPicPr>
        <p:blipFill>
          <a:blip r:embed="rId3">
            <a:extLst/>
          </a:blip>
          <a:srcRect l="54803" t="78859" r="28110" b="0"/>
          <a:stretch>
            <a:fillRect/>
          </a:stretch>
        </p:blipFill>
        <p:spPr>
          <a:xfrm rot="10800000">
            <a:off x="21702106" y="852901"/>
            <a:ext cx="512269" cy="633909"/>
          </a:xfrm>
          <a:prstGeom prst="rect">
            <a:avLst/>
          </a:prstGeom>
          <a:ln w="12700">
            <a:miter lim="400000"/>
          </a:ln>
        </p:spPr>
      </p:pic>
      <p:pic>
        <p:nvPicPr>
          <p:cNvPr id="892" name="unnamed.png" descr="unnamed.png"/>
          <p:cNvPicPr>
            <a:picLocks noChangeAspect="1"/>
          </p:cNvPicPr>
          <p:nvPr/>
        </p:nvPicPr>
        <p:blipFill>
          <a:blip r:embed="rId3">
            <a:extLst/>
          </a:blip>
          <a:srcRect l="54803" t="78859" r="28110" b="0"/>
          <a:stretch>
            <a:fillRect/>
          </a:stretch>
        </p:blipFill>
        <p:spPr>
          <a:xfrm>
            <a:off x="17120365" y="177334"/>
            <a:ext cx="512269" cy="633909"/>
          </a:xfrm>
          <a:prstGeom prst="rect">
            <a:avLst/>
          </a:prstGeom>
          <a:ln w="12700">
            <a:miter lim="400000"/>
          </a:ln>
        </p:spPr>
      </p:pic>
      <p:pic>
        <p:nvPicPr>
          <p:cNvPr id="893" name="unnamed.png" descr="unnamed.png"/>
          <p:cNvPicPr>
            <a:picLocks noChangeAspect="1"/>
          </p:cNvPicPr>
          <p:nvPr/>
        </p:nvPicPr>
        <p:blipFill>
          <a:blip r:embed="rId3">
            <a:extLst/>
          </a:blip>
          <a:srcRect l="54803" t="78859" r="28110" b="0"/>
          <a:stretch>
            <a:fillRect/>
          </a:stretch>
        </p:blipFill>
        <p:spPr>
          <a:xfrm flipH="1" rot="10800000">
            <a:off x="16607898" y="165769"/>
            <a:ext cx="486913" cy="602534"/>
          </a:xfrm>
          <a:prstGeom prst="rect">
            <a:avLst/>
          </a:prstGeom>
          <a:ln w="12700">
            <a:miter lim="400000"/>
          </a:ln>
        </p:spPr>
      </p:pic>
      <p:pic>
        <p:nvPicPr>
          <p:cNvPr id="894" name="unnamed.png" descr="unnamed.png"/>
          <p:cNvPicPr>
            <a:picLocks noChangeAspect="1"/>
          </p:cNvPicPr>
          <p:nvPr/>
        </p:nvPicPr>
        <p:blipFill>
          <a:blip r:embed="rId3">
            <a:extLst/>
          </a:blip>
          <a:srcRect l="54803" t="78859" r="28110" b="0"/>
          <a:stretch>
            <a:fillRect/>
          </a:stretch>
        </p:blipFill>
        <p:spPr>
          <a:xfrm flipH="1">
            <a:off x="18456226" y="747597"/>
            <a:ext cx="512269" cy="633909"/>
          </a:xfrm>
          <a:prstGeom prst="rect">
            <a:avLst/>
          </a:prstGeom>
          <a:ln w="12700">
            <a:miter lim="400000"/>
          </a:ln>
        </p:spPr>
      </p:pic>
      <p:pic>
        <p:nvPicPr>
          <p:cNvPr id="895" name="unnamed.png" descr="unnamed.png"/>
          <p:cNvPicPr>
            <a:picLocks noChangeAspect="1"/>
          </p:cNvPicPr>
          <p:nvPr/>
        </p:nvPicPr>
        <p:blipFill>
          <a:blip r:embed="rId3">
            <a:extLst/>
          </a:blip>
          <a:srcRect l="54803" t="78859" r="28110" b="0"/>
          <a:stretch>
            <a:fillRect/>
          </a:stretch>
        </p:blipFill>
        <p:spPr>
          <a:xfrm flipH="1">
            <a:off x="17941027" y="51567"/>
            <a:ext cx="512269" cy="633909"/>
          </a:xfrm>
          <a:prstGeom prst="rect">
            <a:avLst/>
          </a:prstGeom>
          <a:ln w="12700">
            <a:miter lim="400000"/>
          </a:ln>
        </p:spPr>
      </p:pic>
      <p:pic>
        <p:nvPicPr>
          <p:cNvPr id="896" name="unnamed.png" descr="unnamed.png"/>
          <p:cNvPicPr>
            <a:picLocks noChangeAspect="1"/>
          </p:cNvPicPr>
          <p:nvPr/>
        </p:nvPicPr>
        <p:blipFill>
          <a:blip r:embed="rId3">
            <a:extLst/>
          </a:blip>
          <a:srcRect l="54803" t="78859" r="28110" b="0"/>
          <a:stretch>
            <a:fillRect/>
          </a:stretch>
        </p:blipFill>
        <p:spPr>
          <a:xfrm flipH="1">
            <a:off x="16436846" y="1164192"/>
            <a:ext cx="512269" cy="633909"/>
          </a:xfrm>
          <a:prstGeom prst="rect">
            <a:avLst/>
          </a:prstGeom>
          <a:ln w="12700">
            <a:miter lim="400000"/>
          </a:ln>
        </p:spPr>
      </p:pic>
      <p:pic>
        <p:nvPicPr>
          <p:cNvPr id="897" name="unnamed.png" descr="unnamed.png"/>
          <p:cNvPicPr>
            <a:picLocks noChangeAspect="1"/>
          </p:cNvPicPr>
          <p:nvPr/>
        </p:nvPicPr>
        <p:blipFill>
          <a:blip r:embed="rId3">
            <a:extLst/>
          </a:blip>
          <a:srcRect l="54803" t="78859" r="28110" b="0"/>
          <a:stretch>
            <a:fillRect/>
          </a:stretch>
        </p:blipFill>
        <p:spPr>
          <a:xfrm flipH="1">
            <a:off x="17120463" y="1224925"/>
            <a:ext cx="512269" cy="633909"/>
          </a:xfrm>
          <a:prstGeom prst="rect">
            <a:avLst/>
          </a:prstGeom>
          <a:ln w="12700">
            <a:miter lim="400000"/>
          </a:ln>
        </p:spPr>
      </p:pic>
      <p:pic>
        <p:nvPicPr>
          <p:cNvPr id="898" name="unnamed.png" descr="unnamed.png"/>
          <p:cNvPicPr>
            <a:picLocks noChangeAspect="1"/>
          </p:cNvPicPr>
          <p:nvPr/>
        </p:nvPicPr>
        <p:blipFill>
          <a:blip r:embed="rId3">
            <a:extLst/>
          </a:blip>
          <a:srcRect l="54803" t="78859" r="28110" b="0"/>
          <a:stretch>
            <a:fillRect/>
          </a:stretch>
        </p:blipFill>
        <p:spPr>
          <a:xfrm>
            <a:off x="17660626" y="1353157"/>
            <a:ext cx="512269" cy="633909"/>
          </a:xfrm>
          <a:prstGeom prst="rect">
            <a:avLst/>
          </a:prstGeom>
          <a:ln w="12700">
            <a:miter lim="400000"/>
          </a:ln>
        </p:spPr>
      </p:pic>
      <p:pic>
        <p:nvPicPr>
          <p:cNvPr id="899" name="unnamed.png" descr="unnamed.png"/>
          <p:cNvPicPr>
            <a:picLocks noChangeAspect="1"/>
          </p:cNvPicPr>
          <p:nvPr/>
        </p:nvPicPr>
        <p:blipFill>
          <a:blip r:embed="rId3">
            <a:extLst/>
          </a:blip>
          <a:srcRect l="54803" t="78859" r="28110" b="0"/>
          <a:stretch>
            <a:fillRect/>
          </a:stretch>
        </p:blipFill>
        <p:spPr>
          <a:xfrm>
            <a:off x="17771801" y="852998"/>
            <a:ext cx="512269" cy="633910"/>
          </a:xfrm>
          <a:prstGeom prst="rect">
            <a:avLst/>
          </a:prstGeom>
          <a:ln w="12700">
            <a:miter lim="400000"/>
          </a:ln>
        </p:spPr>
      </p:pic>
      <p:pic>
        <p:nvPicPr>
          <p:cNvPr id="900" name="unnamed.png" descr="unnamed.png"/>
          <p:cNvPicPr>
            <a:picLocks noChangeAspect="1"/>
          </p:cNvPicPr>
          <p:nvPr/>
        </p:nvPicPr>
        <p:blipFill>
          <a:blip r:embed="rId3">
            <a:extLst/>
          </a:blip>
          <a:srcRect l="54803" t="78859" r="28110" b="0"/>
          <a:stretch>
            <a:fillRect/>
          </a:stretch>
        </p:blipFill>
        <p:spPr>
          <a:xfrm>
            <a:off x="18508911" y="1343018"/>
            <a:ext cx="512269" cy="633910"/>
          </a:xfrm>
          <a:prstGeom prst="rect">
            <a:avLst/>
          </a:prstGeom>
          <a:ln w="12700">
            <a:miter lim="400000"/>
          </a:ln>
        </p:spPr>
      </p:pic>
      <p:pic>
        <p:nvPicPr>
          <p:cNvPr id="901" name="unnamed.png" descr="unnamed.png"/>
          <p:cNvPicPr>
            <a:picLocks noChangeAspect="1"/>
          </p:cNvPicPr>
          <p:nvPr/>
        </p:nvPicPr>
        <p:blipFill>
          <a:blip r:embed="rId3">
            <a:extLst/>
          </a:blip>
          <a:srcRect l="54803" t="78859" r="28110" b="0"/>
          <a:stretch>
            <a:fillRect/>
          </a:stretch>
        </p:blipFill>
        <p:spPr>
          <a:xfrm>
            <a:off x="17447725" y="51567"/>
            <a:ext cx="512269" cy="633909"/>
          </a:xfrm>
          <a:prstGeom prst="rect">
            <a:avLst/>
          </a:prstGeom>
          <a:ln w="12700">
            <a:miter lim="400000"/>
          </a:ln>
        </p:spPr>
      </p:pic>
      <p:pic>
        <p:nvPicPr>
          <p:cNvPr id="902" name="unnamed.png" descr="unnamed.png"/>
          <p:cNvPicPr>
            <a:picLocks noChangeAspect="1"/>
          </p:cNvPicPr>
          <p:nvPr/>
        </p:nvPicPr>
        <p:blipFill>
          <a:blip r:embed="rId3">
            <a:extLst/>
          </a:blip>
          <a:srcRect l="54803" t="78859" r="28110" b="0"/>
          <a:stretch>
            <a:fillRect/>
          </a:stretch>
        </p:blipFill>
        <p:spPr>
          <a:xfrm>
            <a:off x="19384641" y="410809"/>
            <a:ext cx="512269" cy="633909"/>
          </a:xfrm>
          <a:prstGeom prst="rect">
            <a:avLst/>
          </a:prstGeom>
          <a:ln w="12700">
            <a:miter lim="400000"/>
          </a:ln>
        </p:spPr>
      </p:pic>
      <p:pic>
        <p:nvPicPr>
          <p:cNvPr id="903" name="unnamed.png" descr="unnamed.png"/>
          <p:cNvPicPr>
            <a:picLocks noChangeAspect="1"/>
          </p:cNvPicPr>
          <p:nvPr/>
        </p:nvPicPr>
        <p:blipFill>
          <a:blip r:embed="rId3">
            <a:extLst/>
          </a:blip>
          <a:srcRect l="54803" t="78859" r="28110" b="0"/>
          <a:stretch>
            <a:fillRect/>
          </a:stretch>
        </p:blipFill>
        <p:spPr>
          <a:xfrm>
            <a:off x="15853699" y="845654"/>
            <a:ext cx="512269" cy="633909"/>
          </a:xfrm>
          <a:prstGeom prst="rect">
            <a:avLst/>
          </a:prstGeom>
          <a:ln w="12700">
            <a:miter lim="400000"/>
          </a:ln>
        </p:spPr>
      </p:pic>
      <p:pic>
        <p:nvPicPr>
          <p:cNvPr id="904" name="unnamed.png" descr="unnamed.png"/>
          <p:cNvPicPr>
            <a:picLocks noChangeAspect="1"/>
          </p:cNvPicPr>
          <p:nvPr/>
        </p:nvPicPr>
        <p:blipFill>
          <a:blip r:embed="rId3">
            <a:extLst/>
          </a:blip>
          <a:srcRect l="54803" t="78859" r="28110" b="0"/>
          <a:stretch>
            <a:fillRect/>
          </a:stretch>
        </p:blipFill>
        <p:spPr>
          <a:xfrm flipH="1">
            <a:off x="18166012" y="1266818"/>
            <a:ext cx="512269" cy="633910"/>
          </a:xfrm>
          <a:prstGeom prst="rect">
            <a:avLst/>
          </a:prstGeom>
          <a:ln w="12700">
            <a:miter lim="400000"/>
          </a:ln>
        </p:spPr>
      </p:pic>
      <p:pic>
        <p:nvPicPr>
          <p:cNvPr id="905" name="unnamed.png" descr="unnamed.png"/>
          <p:cNvPicPr>
            <a:picLocks noChangeAspect="1"/>
          </p:cNvPicPr>
          <p:nvPr/>
        </p:nvPicPr>
        <p:blipFill>
          <a:blip r:embed="rId3">
            <a:extLst/>
          </a:blip>
          <a:srcRect l="54803" t="78859" r="28110" b="0"/>
          <a:stretch>
            <a:fillRect/>
          </a:stretch>
        </p:blipFill>
        <p:spPr>
          <a:xfrm flipH="1">
            <a:off x="17992359" y="410809"/>
            <a:ext cx="512269" cy="633909"/>
          </a:xfrm>
          <a:prstGeom prst="rect">
            <a:avLst/>
          </a:prstGeom>
          <a:ln w="12700">
            <a:miter lim="400000"/>
          </a:ln>
        </p:spPr>
      </p:pic>
      <p:pic>
        <p:nvPicPr>
          <p:cNvPr id="906" name="unnamed.png" descr="unnamed.png"/>
          <p:cNvPicPr>
            <a:picLocks noChangeAspect="1"/>
          </p:cNvPicPr>
          <p:nvPr/>
        </p:nvPicPr>
        <p:blipFill>
          <a:blip r:embed="rId3">
            <a:extLst/>
          </a:blip>
          <a:srcRect l="54803" t="78859" r="28110" b="0"/>
          <a:stretch>
            <a:fillRect/>
          </a:stretch>
        </p:blipFill>
        <p:spPr>
          <a:xfrm flipH="1">
            <a:off x="17570832" y="527656"/>
            <a:ext cx="512269" cy="633909"/>
          </a:xfrm>
          <a:prstGeom prst="rect">
            <a:avLst/>
          </a:prstGeom>
          <a:ln w="12700">
            <a:miter lim="400000"/>
          </a:ln>
        </p:spPr>
      </p:pic>
      <p:pic>
        <p:nvPicPr>
          <p:cNvPr id="907" name="unnamed.png" descr="unnamed.png"/>
          <p:cNvPicPr>
            <a:picLocks noChangeAspect="1"/>
          </p:cNvPicPr>
          <p:nvPr/>
        </p:nvPicPr>
        <p:blipFill>
          <a:blip r:embed="rId3">
            <a:extLst/>
          </a:blip>
          <a:srcRect l="54803" t="78859" r="28110" b="0"/>
          <a:stretch>
            <a:fillRect/>
          </a:stretch>
        </p:blipFill>
        <p:spPr>
          <a:xfrm flipH="1">
            <a:off x="18504724" y="410809"/>
            <a:ext cx="512269" cy="633909"/>
          </a:xfrm>
          <a:prstGeom prst="rect">
            <a:avLst/>
          </a:prstGeom>
          <a:ln w="12700">
            <a:miter lim="400000"/>
          </a:ln>
        </p:spPr>
      </p:pic>
      <p:pic>
        <p:nvPicPr>
          <p:cNvPr id="908" name="unnamed.png" descr="unnamed.png"/>
          <p:cNvPicPr>
            <a:picLocks noChangeAspect="1"/>
          </p:cNvPicPr>
          <p:nvPr/>
        </p:nvPicPr>
        <p:blipFill>
          <a:blip r:embed="rId3">
            <a:extLst/>
          </a:blip>
          <a:srcRect l="54803" t="78859" r="28110" b="0"/>
          <a:stretch>
            <a:fillRect/>
          </a:stretch>
        </p:blipFill>
        <p:spPr>
          <a:xfrm flipH="1">
            <a:off x="21347402" y="527656"/>
            <a:ext cx="512269" cy="633909"/>
          </a:xfrm>
          <a:prstGeom prst="rect">
            <a:avLst/>
          </a:prstGeom>
          <a:ln w="12700">
            <a:miter lim="400000"/>
          </a:ln>
        </p:spPr>
      </p:pic>
      <p:pic>
        <p:nvPicPr>
          <p:cNvPr id="909" name="unnamed.png" descr="unnamed.png"/>
          <p:cNvPicPr>
            <a:picLocks noChangeAspect="1"/>
          </p:cNvPicPr>
          <p:nvPr/>
        </p:nvPicPr>
        <p:blipFill>
          <a:blip r:embed="rId3">
            <a:extLst/>
          </a:blip>
          <a:srcRect l="54803" t="78859" r="28110" b="0"/>
          <a:stretch>
            <a:fillRect/>
          </a:stretch>
        </p:blipFill>
        <p:spPr>
          <a:xfrm flipH="1">
            <a:off x="18825418" y="747597"/>
            <a:ext cx="512269" cy="633909"/>
          </a:xfrm>
          <a:prstGeom prst="rect">
            <a:avLst/>
          </a:prstGeom>
          <a:ln w="12700">
            <a:miter lim="400000"/>
          </a:ln>
        </p:spPr>
      </p:pic>
      <p:pic>
        <p:nvPicPr>
          <p:cNvPr id="910" name="unnamed.png" descr="unnamed.png"/>
          <p:cNvPicPr>
            <a:picLocks noChangeAspect="1"/>
          </p:cNvPicPr>
          <p:nvPr/>
        </p:nvPicPr>
        <p:blipFill>
          <a:blip r:embed="rId3">
            <a:extLst/>
          </a:blip>
          <a:srcRect l="54803" t="78859" r="28110" b="0"/>
          <a:stretch>
            <a:fillRect/>
          </a:stretch>
        </p:blipFill>
        <p:spPr>
          <a:xfrm flipH="1">
            <a:off x="19711207" y="567038"/>
            <a:ext cx="512269" cy="633909"/>
          </a:xfrm>
          <a:prstGeom prst="rect">
            <a:avLst/>
          </a:prstGeom>
          <a:ln w="12700">
            <a:miter lim="400000"/>
          </a:ln>
        </p:spPr>
      </p:pic>
      <p:pic>
        <p:nvPicPr>
          <p:cNvPr id="911" name="unnamed.png" descr="unnamed.png"/>
          <p:cNvPicPr>
            <a:picLocks noChangeAspect="1"/>
          </p:cNvPicPr>
          <p:nvPr/>
        </p:nvPicPr>
        <p:blipFill>
          <a:blip r:embed="rId3">
            <a:extLst/>
          </a:blip>
          <a:srcRect l="54803" t="78859" r="28110" b="0"/>
          <a:stretch>
            <a:fillRect/>
          </a:stretch>
        </p:blipFill>
        <p:spPr>
          <a:xfrm flipH="1" rot="10800000">
            <a:off x="17274210" y="747500"/>
            <a:ext cx="512269" cy="633909"/>
          </a:xfrm>
          <a:prstGeom prst="rect">
            <a:avLst/>
          </a:prstGeom>
          <a:ln w="12700">
            <a:miter lim="400000"/>
          </a:ln>
        </p:spPr>
      </p:pic>
      <p:pic>
        <p:nvPicPr>
          <p:cNvPr id="912" name="unnamed.png" descr="unnamed.png"/>
          <p:cNvPicPr>
            <a:picLocks noChangeAspect="1"/>
          </p:cNvPicPr>
          <p:nvPr/>
        </p:nvPicPr>
        <p:blipFill>
          <a:blip r:embed="rId3">
            <a:extLst/>
          </a:blip>
          <a:srcRect l="54803" t="78859" r="28110" b="0"/>
          <a:stretch>
            <a:fillRect/>
          </a:stretch>
        </p:blipFill>
        <p:spPr>
          <a:xfrm flipH="1" rot="10800000">
            <a:off x="16962111" y="747500"/>
            <a:ext cx="512269" cy="633909"/>
          </a:xfrm>
          <a:prstGeom prst="rect">
            <a:avLst/>
          </a:prstGeom>
          <a:ln w="12700">
            <a:miter lim="400000"/>
          </a:ln>
        </p:spPr>
      </p:pic>
      <p:pic>
        <p:nvPicPr>
          <p:cNvPr id="913" name="unnamed.png" descr="unnamed.png"/>
          <p:cNvPicPr>
            <a:picLocks noChangeAspect="1"/>
          </p:cNvPicPr>
          <p:nvPr/>
        </p:nvPicPr>
        <p:blipFill>
          <a:blip r:embed="rId3">
            <a:extLst/>
          </a:blip>
          <a:srcRect l="54803" t="78859" r="28110" b="0"/>
          <a:stretch>
            <a:fillRect/>
          </a:stretch>
        </p:blipFill>
        <p:spPr>
          <a:xfrm flipH="1" rot="10800000">
            <a:off x="18155971" y="712042"/>
            <a:ext cx="512269" cy="633909"/>
          </a:xfrm>
          <a:prstGeom prst="rect">
            <a:avLst/>
          </a:prstGeom>
          <a:ln w="12700">
            <a:miter lim="400000"/>
          </a:ln>
        </p:spPr>
      </p:pic>
      <p:pic>
        <p:nvPicPr>
          <p:cNvPr id="914" name="unnamed.png" descr="unnamed.png"/>
          <p:cNvPicPr>
            <a:picLocks noChangeAspect="1"/>
          </p:cNvPicPr>
          <p:nvPr/>
        </p:nvPicPr>
        <p:blipFill>
          <a:blip r:embed="rId3">
            <a:extLst/>
          </a:blip>
          <a:srcRect l="54803" t="78859" r="28110" b="0"/>
          <a:stretch>
            <a:fillRect/>
          </a:stretch>
        </p:blipFill>
        <p:spPr>
          <a:xfrm flipH="1" rot="10800000">
            <a:off x="18766855" y="852901"/>
            <a:ext cx="512269" cy="633909"/>
          </a:xfrm>
          <a:prstGeom prst="rect">
            <a:avLst/>
          </a:prstGeom>
          <a:ln w="12700">
            <a:miter lim="400000"/>
          </a:ln>
        </p:spPr>
      </p:pic>
      <p:pic>
        <p:nvPicPr>
          <p:cNvPr id="915" name="unnamed.png" descr="unnamed.png"/>
          <p:cNvPicPr>
            <a:picLocks noChangeAspect="1"/>
          </p:cNvPicPr>
          <p:nvPr/>
        </p:nvPicPr>
        <p:blipFill>
          <a:blip r:embed="rId3">
            <a:extLst/>
          </a:blip>
          <a:srcRect l="54803" t="78859" r="28110" b="0"/>
          <a:stretch>
            <a:fillRect/>
          </a:stretch>
        </p:blipFill>
        <p:spPr>
          <a:xfrm flipH="1" rot="10800000">
            <a:off x="20022296" y="345324"/>
            <a:ext cx="512269" cy="633909"/>
          </a:xfrm>
          <a:prstGeom prst="rect">
            <a:avLst/>
          </a:prstGeom>
          <a:ln w="12700">
            <a:miter lim="400000"/>
          </a:ln>
        </p:spPr>
      </p:pic>
      <p:pic>
        <p:nvPicPr>
          <p:cNvPr id="916" name="unnamed.png" descr="unnamed.png"/>
          <p:cNvPicPr>
            <a:picLocks noChangeAspect="1"/>
          </p:cNvPicPr>
          <p:nvPr/>
        </p:nvPicPr>
        <p:blipFill>
          <a:blip r:embed="rId3">
            <a:extLst/>
          </a:blip>
          <a:srcRect l="54803" t="78859" r="28110" b="0"/>
          <a:stretch>
            <a:fillRect/>
          </a:stretch>
        </p:blipFill>
        <p:spPr>
          <a:xfrm flipH="1" rot="10800000">
            <a:off x="19362829" y="747500"/>
            <a:ext cx="512269" cy="633909"/>
          </a:xfrm>
          <a:prstGeom prst="rect">
            <a:avLst/>
          </a:prstGeom>
          <a:ln w="12700">
            <a:miter lim="400000"/>
          </a:ln>
        </p:spPr>
      </p:pic>
      <p:pic>
        <p:nvPicPr>
          <p:cNvPr id="917" name="unnamed.png" descr="unnamed.png"/>
          <p:cNvPicPr>
            <a:picLocks noChangeAspect="1"/>
          </p:cNvPicPr>
          <p:nvPr/>
        </p:nvPicPr>
        <p:blipFill>
          <a:blip r:embed="rId3">
            <a:extLst/>
          </a:blip>
          <a:srcRect l="54803" t="78859" r="28110" b="0"/>
          <a:stretch>
            <a:fillRect/>
          </a:stretch>
        </p:blipFill>
        <p:spPr>
          <a:xfrm rot="10800000">
            <a:off x="18908010" y="272688"/>
            <a:ext cx="512269" cy="633910"/>
          </a:xfrm>
          <a:prstGeom prst="rect">
            <a:avLst/>
          </a:prstGeom>
          <a:ln w="12700">
            <a:miter lim="400000"/>
          </a:ln>
        </p:spPr>
      </p:pic>
      <p:pic>
        <p:nvPicPr>
          <p:cNvPr id="918" name="unnamed.png" descr="unnamed.png"/>
          <p:cNvPicPr>
            <a:picLocks noChangeAspect="1"/>
          </p:cNvPicPr>
          <p:nvPr/>
        </p:nvPicPr>
        <p:blipFill>
          <a:blip r:embed="rId3">
            <a:extLst/>
          </a:blip>
          <a:srcRect l="54803" t="78859" r="28110" b="0"/>
          <a:stretch>
            <a:fillRect/>
          </a:stretch>
        </p:blipFill>
        <p:spPr>
          <a:xfrm rot="10800000">
            <a:off x="16537795" y="1285986"/>
            <a:ext cx="512269" cy="633909"/>
          </a:xfrm>
          <a:prstGeom prst="rect">
            <a:avLst/>
          </a:prstGeom>
          <a:ln w="12700">
            <a:miter lim="400000"/>
          </a:ln>
        </p:spPr>
      </p:pic>
      <p:pic>
        <p:nvPicPr>
          <p:cNvPr id="919" name="unnamed.png" descr="unnamed.png"/>
          <p:cNvPicPr>
            <a:picLocks noChangeAspect="1"/>
          </p:cNvPicPr>
          <p:nvPr/>
        </p:nvPicPr>
        <p:blipFill>
          <a:blip r:embed="rId3">
            <a:extLst/>
          </a:blip>
          <a:srcRect l="54803" t="78859" r="28110" b="0"/>
          <a:stretch>
            <a:fillRect/>
          </a:stretch>
        </p:blipFill>
        <p:spPr>
          <a:xfrm rot="10800000">
            <a:off x="20136674" y="712042"/>
            <a:ext cx="512269" cy="633909"/>
          </a:xfrm>
          <a:prstGeom prst="rect">
            <a:avLst/>
          </a:prstGeom>
          <a:ln w="12700">
            <a:miter lim="400000"/>
          </a:ln>
        </p:spPr>
      </p:pic>
      <p:pic>
        <p:nvPicPr>
          <p:cNvPr id="920" name="unnamed.png" descr="unnamed.png"/>
          <p:cNvPicPr>
            <a:picLocks noChangeAspect="1"/>
          </p:cNvPicPr>
          <p:nvPr/>
        </p:nvPicPr>
        <p:blipFill>
          <a:blip r:embed="rId3">
            <a:extLst/>
          </a:blip>
          <a:srcRect l="54803" t="78859" r="28110" b="0"/>
          <a:stretch>
            <a:fillRect/>
          </a:stretch>
        </p:blipFill>
        <p:spPr>
          <a:xfrm rot="10800000">
            <a:off x="19568360" y="51470"/>
            <a:ext cx="512269" cy="633909"/>
          </a:xfrm>
          <a:prstGeom prst="rect">
            <a:avLst/>
          </a:prstGeom>
          <a:ln w="12700">
            <a:miter lim="400000"/>
          </a:ln>
        </p:spPr>
      </p:pic>
      <p:pic>
        <p:nvPicPr>
          <p:cNvPr id="921" name="unnamed.png" descr="unnamed.png"/>
          <p:cNvPicPr>
            <a:picLocks noChangeAspect="1"/>
          </p:cNvPicPr>
          <p:nvPr/>
        </p:nvPicPr>
        <p:blipFill>
          <a:blip r:embed="rId3">
            <a:extLst/>
          </a:blip>
          <a:srcRect l="54803" t="78859" r="28110" b="0"/>
          <a:stretch>
            <a:fillRect/>
          </a:stretch>
        </p:blipFill>
        <p:spPr>
          <a:xfrm rot="10800000">
            <a:off x="20178844" y="165770"/>
            <a:ext cx="512269" cy="633909"/>
          </a:xfrm>
          <a:prstGeom prst="rect">
            <a:avLst/>
          </a:prstGeom>
          <a:ln w="12700">
            <a:miter lim="400000"/>
          </a:ln>
        </p:spPr>
      </p:pic>
      <p:pic>
        <p:nvPicPr>
          <p:cNvPr id="922" name="unnamed.png" descr="unnamed.png"/>
          <p:cNvPicPr>
            <a:picLocks noChangeAspect="1"/>
          </p:cNvPicPr>
          <p:nvPr/>
        </p:nvPicPr>
        <p:blipFill>
          <a:blip r:embed="rId3">
            <a:extLst/>
          </a:blip>
          <a:srcRect l="54803" t="78859" r="28110" b="0"/>
          <a:stretch>
            <a:fillRect/>
          </a:stretch>
        </p:blipFill>
        <p:spPr>
          <a:xfrm>
            <a:off x="20508994" y="747597"/>
            <a:ext cx="512269" cy="633909"/>
          </a:xfrm>
          <a:prstGeom prst="rect">
            <a:avLst/>
          </a:prstGeom>
          <a:ln w="12700">
            <a:miter lim="400000"/>
          </a:ln>
        </p:spPr>
      </p:pic>
      <p:pic>
        <p:nvPicPr>
          <p:cNvPr id="923" name="unnamed.png" descr="unnamed.png"/>
          <p:cNvPicPr>
            <a:picLocks noChangeAspect="1"/>
          </p:cNvPicPr>
          <p:nvPr/>
        </p:nvPicPr>
        <p:blipFill>
          <a:blip r:embed="rId3">
            <a:extLst/>
          </a:blip>
          <a:srcRect l="54803" t="78859" r="28110" b="0"/>
          <a:stretch>
            <a:fillRect/>
          </a:stretch>
        </p:blipFill>
        <p:spPr>
          <a:xfrm flipH="1" rot="10800000">
            <a:off x="16610249" y="527558"/>
            <a:ext cx="512269" cy="633909"/>
          </a:xfrm>
          <a:prstGeom prst="rect">
            <a:avLst/>
          </a:prstGeom>
          <a:ln w="12700">
            <a:miter lim="400000"/>
          </a:ln>
        </p:spPr>
      </p:pic>
      <p:pic>
        <p:nvPicPr>
          <p:cNvPr id="924" name="unnamed.png" descr="unnamed.png"/>
          <p:cNvPicPr>
            <a:picLocks noChangeAspect="1"/>
          </p:cNvPicPr>
          <p:nvPr/>
        </p:nvPicPr>
        <p:blipFill>
          <a:blip r:embed="rId3">
            <a:extLst/>
          </a:blip>
          <a:srcRect l="54803" t="78859" r="28110" b="0"/>
          <a:stretch>
            <a:fillRect/>
          </a:stretch>
        </p:blipFill>
        <p:spPr>
          <a:xfrm flipH="1">
            <a:off x="16299899" y="747597"/>
            <a:ext cx="512269" cy="633909"/>
          </a:xfrm>
          <a:prstGeom prst="rect">
            <a:avLst/>
          </a:prstGeom>
          <a:ln w="12700">
            <a:miter lim="400000"/>
          </a:ln>
        </p:spPr>
      </p:pic>
      <p:pic>
        <p:nvPicPr>
          <p:cNvPr id="925" name="unnamed.png" descr="unnamed.png"/>
          <p:cNvPicPr>
            <a:picLocks noChangeAspect="1"/>
          </p:cNvPicPr>
          <p:nvPr/>
        </p:nvPicPr>
        <p:blipFill>
          <a:blip r:embed="rId3">
            <a:extLst/>
          </a:blip>
          <a:srcRect l="54803" t="78859" r="28110" b="0"/>
          <a:stretch>
            <a:fillRect/>
          </a:stretch>
        </p:blipFill>
        <p:spPr>
          <a:xfrm flipH="1">
            <a:off x="16016921" y="1315076"/>
            <a:ext cx="512269" cy="633909"/>
          </a:xfrm>
          <a:prstGeom prst="rect">
            <a:avLst/>
          </a:prstGeom>
          <a:ln w="12700">
            <a:miter lim="400000"/>
          </a:ln>
        </p:spPr>
      </p:pic>
      <p:pic>
        <p:nvPicPr>
          <p:cNvPr id="926" name="unnamed.png" descr="unnamed.png"/>
          <p:cNvPicPr>
            <a:picLocks noChangeAspect="1"/>
          </p:cNvPicPr>
          <p:nvPr/>
        </p:nvPicPr>
        <p:blipFill>
          <a:blip r:embed="rId3">
            <a:extLst/>
          </a:blip>
          <a:srcRect l="54803" t="78859" r="28110" b="0"/>
          <a:stretch>
            <a:fillRect/>
          </a:stretch>
        </p:blipFill>
        <p:spPr>
          <a:xfrm flipH="1">
            <a:off x="16016921" y="345420"/>
            <a:ext cx="512269" cy="633909"/>
          </a:xfrm>
          <a:prstGeom prst="rect">
            <a:avLst/>
          </a:prstGeom>
          <a:ln w="12700">
            <a:miter lim="400000"/>
          </a:ln>
        </p:spPr>
      </p:pic>
      <p:pic>
        <p:nvPicPr>
          <p:cNvPr id="927" name="unnamed.png" descr="unnamed.png"/>
          <p:cNvPicPr>
            <a:picLocks noChangeAspect="1"/>
          </p:cNvPicPr>
          <p:nvPr/>
        </p:nvPicPr>
        <p:blipFill>
          <a:blip r:embed="rId3">
            <a:extLst/>
          </a:blip>
          <a:srcRect l="54803" t="78859" r="28110" b="0"/>
          <a:stretch>
            <a:fillRect/>
          </a:stretch>
        </p:blipFill>
        <p:spPr>
          <a:xfrm flipH="1">
            <a:off x="15649861" y="345420"/>
            <a:ext cx="512269" cy="633909"/>
          </a:xfrm>
          <a:prstGeom prst="rect">
            <a:avLst/>
          </a:prstGeom>
          <a:ln w="12700">
            <a:miter lim="400000"/>
          </a:ln>
        </p:spPr>
      </p:pic>
      <p:pic>
        <p:nvPicPr>
          <p:cNvPr id="928" name="unnamed.png" descr="unnamed.png"/>
          <p:cNvPicPr>
            <a:picLocks noChangeAspect="1"/>
          </p:cNvPicPr>
          <p:nvPr/>
        </p:nvPicPr>
        <p:blipFill>
          <a:blip r:embed="rId3">
            <a:extLst/>
          </a:blip>
          <a:srcRect l="54803" t="78859" r="28110" b="0"/>
          <a:stretch>
            <a:fillRect/>
          </a:stretch>
        </p:blipFill>
        <p:spPr>
          <a:xfrm>
            <a:off x="17460080" y="1313196"/>
            <a:ext cx="512269" cy="633909"/>
          </a:xfrm>
          <a:prstGeom prst="rect">
            <a:avLst/>
          </a:prstGeom>
          <a:ln w="12700">
            <a:miter lim="400000"/>
          </a:ln>
        </p:spPr>
      </p:pic>
      <p:pic>
        <p:nvPicPr>
          <p:cNvPr id="929" name="unnamed.png" descr="unnamed.png"/>
          <p:cNvPicPr>
            <a:picLocks noChangeAspect="1"/>
          </p:cNvPicPr>
          <p:nvPr/>
        </p:nvPicPr>
        <p:blipFill>
          <a:blip r:embed="rId3">
            <a:extLst/>
          </a:blip>
          <a:srcRect l="54803" t="78859" r="28110" b="0"/>
          <a:stretch>
            <a:fillRect/>
          </a:stretch>
        </p:blipFill>
        <p:spPr>
          <a:xfrm>
            <a:off x="18387180" y="1440196"/>
            <a:ext cx="512269" cy="633909"/>
          </a:xfrm>
          <a:prstGeom prst="rect">
            <a:avLst/>
          </a:prstGeom>
          <a:ln w="12700">
            <a:miter lim="400000"/>
          </a:ln>
        </p:spPr>
      </p:pic>
      <p:pic>
        <p:nvPicPr>
          <p:cNvPr id="930" name="unnamed.png" descr="unnamed.png"/>
          <p:cNvPicPr>
            <a:picLocks noChangeAspect="1"/>
          </p:cNvPicPr>
          <p:nvPr/>
        </p:nvPicPr>
        <p:blipFill>
          <a:blip r:embed="rId3">
            <a:extLst/>
          </a:blip>
          <a:srcRect l="54803" t="78859" r="28110" b="0"/>
          <a:stretch>
            <a:fillRect/>
          </a:stretch>
        </p:blipFill>
        <p:spPr>
          <a:xfrm>
            <a:off x="19122173" y="1440196"/>
            <a:ext cx="512269" cy="633909"/>
          </a:xfrm>
          <a:prstGeom prst="rect">
            <a:avLst/>
          </a:prstGeom>
          <a:ln w="12700">
            <a:miter lim="400000"/>
          </a:ln>
        </p:spPr>
      </p:pic>
      <p:pic>
        <p:nvPicPr>
          <p:cNvPr id="931" name="unnamed.png" descr="unnamed.png"/>
          <p:cNvPicPr>
            <a:picLocks noChangeAspect="1"/>
          </p:cNvPicPr>
          <p:nvPr/>
        </p:nvPicPr>
        <p:blipFill>
          <a:blip r:embed="rId3">
            <a:extLst/>
          </a:blip>
          <a:srcRect l="54803" t="78859" r="28110" b="0"/>
          <a:stretch>
            <a:fillRect/>
          </a:stretch>
        </p:blipFill>
        <p:spPr>
          <a:xfrm>
            <a:off x="19669880" y="1363996"/>
            <a:ext cx="512269" cy="633909"/>
          </a:xfrm>
          <a:prstGeom prst="rect">
            <a:avLst/>
          </a:prstGeom>
          <a:ln w="12700">
            <a:miter lim="400000"/>
          </a:ln>
        </p:spPr>
      </p:pic>
      <p:pic>
        <p:nvPicPr>
          <p:cNvPr id="932" name="unnamed.png" descr="unnamed.png"/>
          <p:cNvPicPr>
            <a:picLocks noChangeAspect="1"/>
          </p:cNvPicPr>
          <p:nvPr/>
        </p:nvPicPr>
        <p:blipFill>
          <a:blip r:embed="rId3">
            <a:extLst/>
          </a:blip>
          <a:srcRect l="54803" t="78859" r="28110" b="0"/>
          <a:stretch>
            <a:fillRect/>
          </a:stretch>
        </p:blipFill>
        <p:spPr>
          <a:xfrm>
            <a:off x="20279480" y="1363996"/>
            <a:ext cx="512269" cy="633909"/>
          </a:xfrm>
          <a:prstGeom prst="rect">
            <a:avLst/>
          </a:prstGeom>
          <a:ln w="12700">
            <a:miter lim="400000"/>
          </a:ln>
        </p:spPr>
      </p:pic>
      <p:pic>
        <p:nvPicPr>
          <p:cNvPr id="933" name="unnamed.png" descr="unnamed.png"/>
          <p:cNvPicPr>
            <a:picLocks noChangeAspect="1"/>
          </p:cNvPicPr>
          <p:nvPr/>
        </p:nvPicPr>
        <p:blipFill>
          <a:blip r:embed="rId3">
            <a:extLst/>
          </a:blip>
          <a:srcRect l="54803" t="78859" r="28110" b="0"/>
          <a:stretch>
            <a:fillRect/>
          </a:stretch>
        </p:blipFill>
        <p:spPr>
          <a:xfrm>
            <a:off x="19898431" y="202203"/>
            <a:ext cx="512269" cy="633909"/>
          </a:xfrm>
          <a:prstGeom prst="rect">
            <a:avLst/>
          </a:prstGeom>
          <a:ln w="12700">
            <a:miter lim="400000"/>
          </a:ln>
        </p:spPr>
      </p:pic>
      <p:pic>
        <p:nvPicPr>
          <p:cNvPr id="934" name="unnamed.png" descr="unnamed.png"/>
          <p:cNvPicPr>
            <a:picLocks noChangeAspect="1"/>
          </p:cNvPicPr>
          <p:nvPr/>
        </p:nvPicPr>
        <p:blipFill>
          <a:blip r:embed="rId3">
            <a:extLst/>
          </a:blip>
          <a:srcRect l="54803" t="78859" r="28110" b="0"/>
          <a:stretch>
            <a:fillRect/>
          </a:stretch>
        </p:blipFill>
        <p:spPr>
          <a:xfrm flipH="1">
            <a:off x="18780881" y="1363996"/>
            <a:ext cx="512269" cy="633909"/>
          </a:xfrm>
          <a:prstGeom prst="rect">
            <a:avLst/>
          </a:prstGeom>
          <a:ln w="12700">
            <a:miter lim="400000"/>
          </a:ln>
        </p:spPr>
      </p:pic>
      <p:pic>
        <p:nvPicPr>
          <p:cNvPr id="935" name="unnamed.png" descr="unnamed.png"/>
          <p:cNvPicPr>
            <a:picLocks noChangeAspect="1"/>
          </p:cNvPicPr>
          <p:nvPr/>
        </p:nvPicPr>
        <p:blipFill>
          <a:blip r:embed="rId3">
            <a:extLst/>
          </a:blip>
          <a:srcRect l="54803" t="78859" r="28110" b="0"/>
          <a:stretch>
            <a:fillRect/>
          </a:stretch>
        </p:blipFill>
        <p:spPr>
          <a:xfrm flipH="1">
            <a:off x="19745185" y="561444"/>
            <a:ext cx="512269" cy="633910"/>
          </a:xfrm>
          <a:prstGeom prst="rect">
            <a:avLst/>
          </a:prstGeom>
          <a:ln w="12700">
            <a:miter lim="400000"/>
          </a:ln>
        </p:spPr>
      </p:pic>
      <p:pic>
        <p:nvPicPr>
          <p:cNvPr id="936" name="unnamed.png" descr="unnamed.png"/>
          <p:cNvPicPr>
            <a:picLocks noChangeAspect="1"/>
          </p:cNvPicPr>
          <p:nvPr/>
        </p:nvPicPr>
        <p:blipFill>
          <a:blip r:embed="rId3">
            <a:extLst/>
          </a:blip>
          <a:srcRect l="54803" t="78859" r="28110" b="0"/>
          <a:stretch>
            <a:fillRect/>
          </a:stretch>
        </p:blipFill>
        <p:spPr>
          <a:xfrm flipH="1">
            <a:off x="18960684" y="1003634"/>
            <a:ext cx="512269" cy="633909"/>
          </a:xfrm>
          <a:prstGeom prst="rect">
            <a:avLst/>
          </a:prstGeom>
          <a:ln w="12700">
            <a:miter lim="400000"/>
          </a:ln>
        </p:spPr>
      </p:pic>
      <p:pic>
        <p:nvPicPr>
          <p:cNvPr id="937" name="unnamed.png" descr="unnamed.png"/>
          <p:cNvPicPr>
            <a:picLocks noChangeAspect="1"/>
          </p:cNvPicPr>
          <p:nvPr/>
        </p:nvPicPr>
        <p:blipFill>
          <a:blip r:embed="rId3">
            <a:extLst/>
          </a:blip>
          <a:srcRect l="54803" t="78859" r="28110" b="0"/>
          <a:stretch>
            <a:fillRect/>
          </a:stretch>
        </p:blipFill>
        <p:spPr>
          <a:xfrm flipH="1">
            <a:off x="20001368" y="1003634"/>
            <a:ext cx="512269" cy="633909"/>
          </a:xfrm>
          <a:prstGeom prst="rect">
            <a:avLst/>
          </a:prstGeom>
          <a:ln w="12700">
            <a:miter lim="400000"/>
          </a:ln>
        </p:spPr>
      </p:pic>
      <p:pic>
        <p:nvPicPr>
          <p:cNvPr id="938" name="unnamed.png" descr="unnamed.png"/>
          <p:cNvPicPr>
            <a:picLocks noChangeAspect="1"/>
          </p:cNvPicPr>
          <p:nvPr/>
        </p:nvPicPr>
        <p:blipFill>
          <a:blip r:embed="rId3">
            <a:extLst/>
          </a:blip>
          <a:srcRect l="54803" t="78859" r="28110" b="0"/>
          <a:stretch>
            <a:fillRect/>
          </a:stretch>
        </p:blipFill>
        <p:spPr>
          <a:xfrm flipH="1">
            <a:off x="21265967" y="202203"/>
            <a:ext cx="512269" cy="633909"/>
          </a:xfrm>
          <a:prstGeom prst="rect">
            <a:avLst/>
          </a:prstGeom>
          <a:ln w="12700">
            <a:miter lim="400000"/>
          </a:ln>
        </p:spPr>
      </p:pic>
      <p:pic>
        <p:nvPicPr>
          <p:cNvPr id="939" name="unnamed.png" descr="unnamed.png"/>
          <p:cNvPicPr>
            <a:picLocks noChangeAspect="1"/>
          </p:cNvPicPr>
          <p:nvPr/>
        </p:nvPicPr>
        <p:blipFill>
          <a:blip r:embed="rId3">
            <a:extLst/>
          </a:blip>
          <a:srcRect l="54803" t="78859" r="28110" b="0"/>
          <a:stretch>
            <a:fillRect/>
          </a:stretch>
        </p:blipFill>
        <p:spPr>
          <a:xfrm flipH="1">
            <a:off x="20256337" y="898234"/>
            <a:ext cx="512269" cy="633909"/>
          </a:xfrm>
          <a:prstGeom prst="rect">
            <a:avLst/>
          </a:prstGeom>
          <a:ln w="12700">
            <a:miter lim="400000"/>
          </a:ln>
        </p:spPr>
      </p:pic>
      <p:pic>
        <p:nvPicPr>
          <p:cNvPr id="940" name="unnamed.png" descr="unnamed.png"/>
          <p:cNvPicPr>
            <a:picLocks noChangeAspect="1"/>
          </p:cNvPicPr>
          <p:nvPr/>
        </p:nvPicPr>
        <p:blipFill>
          <a:blip r:embed="rId3">
            <a:extLst/>
          </a:blip>
          <a:srcRect l="54803" t="78859" r="28110" b="0"/>
          <a:stretch>
            <a:fillRect/>
          </a:stretch>
        </p:blipFill>
        <p:spPr>
          <a:xfrm flipH="1">
            <a:off x="20584407" y="1302127"/>
            <a:ext cx="512269" cy="633909"/>
          </a:xfrm>
          <a:prstGeom prst="rect">
            <a:avLst/>
          </a:prstGeom>
          <a:ln w="12700">
            <a:miter lim="400000"/>
          </a:ln>
        </p:spPr>
      </p:pic>
      <p:pic>
        <p:nvPicPr>
          <p:cNvPr id="941" name="unnamed.png" descr="unnamed.png"/>
          <p:cNvPicPr>
            <a:picLocks noChangeAspect="1"/>
          </p:cNvPicPr>
          <p:nvPr/>
        </p:nvPicPr>
        <p:blipFill>
          <a:blip r:embed="rId3">
            <a:extLst/>
          </a:blip>
          <a:srcRect l="54803" t="78859" r="28110" b="0"/>
          <a:stretch>
            <a:fillRect/>
          </a:stretch>
        </p:blipFill>
        <p:spPr>
          <a:xfrm flipH="1" rot="10800000">
            <a:off x="17587080" y="1313196"/>
            <a:ext cx="512269" cy="633909"/>
          </a:xfrm>
          <a:prstGeom prst="rect">
            <a:avLst/>
          </a:prstGeom>
          <a:ln w="12700">
            <a:miter lim="400000"/>
          </a:ln>
        </p:spPr>
      </p:pic>
      <p:pic>
        <p:nvPicPr>
          <p:cNvPr id="942" name="unnamed.png" descr="unnamed.png"/>
          <p:cNvPicPr>
            <a:picLocks noChangeAspect="1"/>
          </p:cNvPicPr>
          <p:nvPr/>
        </p:nvPicPr>
        <p:blipFill>
          <a:blip r:embed="rId3">
            <a:extLst/>
          </a:blip>
          <a:srcRect l="54803" t="78859" r="28110" b="0"/>
          <a:stretch>
            <a:fillRect/>
          </a:stretch>
        </p:blipFill>
        <p:spPr>
          <a:xfrm flipH="1" rot="10800000">
            <a:off x="18211464" y="1383162"/>
            <a:ext cx="512269" cy="633909"/>
          </a:xfrm>
          <a:prstGeom prst="rect">
            <a:avLst/>
          </a:prstGeom>
          <a:ln w="12700">
            <a:miter lim="400000"/>
          </a:ln>
        </p:spPr>
      </p:pic>
      <p:pic>
        <p:nvPicPr>
          <p:cNvPr id="943" name="unnamed.png" descr="unnamed.png"/>
          <p:cNvPicPr>
            <a:picLocks noChangeAspect="1"/>
          </p:cNvPicPr>
          <p:nvPr/>
        </p:nvPicPr>
        <p:blipFill>
          <a:blip r:embed="rId3">
            <a:extLst/>
          </a:blip>
          <a:srcRect l="54803" t="78859" r="28110" b="0"/>
          <a:stretch>
            <a:fillRect/>
          </a:stretch>
        </p:blipFill>
        <p:spPr>
          <a:xfrm flipH="1" rot="10800000">
            <a:off x="17923948" y="202106"/>
            <a:ext cx="512269" cy="633909"/>
          </a:xfrm>
          <a:prstGeom prst="rect">
            <a:avLst/>
          </a:prstGeom>
          <a:ln w="12700">
            <a:miter lim="400000"/>
          </a:ln>
        </p:spPr>
      </p:pic>
      <p:pic>
        <p:nvPicPr>
          <p:cNvPr id="944" name="unnamed.png" descr="unnamed.png"/>
          <p:cNvPicPr>
            <a:picLocks noChangeAspect="1"/>
          </p:cNvPicPr>
          <p:nvPr/>
        </p:nvPicPr>
        <p:blipFill>
          <a:blip r:embed="rId3">
            <a:extLst/>
          </a:blip>
          <a:srcRect l="54803" t="78859" r="28110" b="0"/>
          <a:stretch>
            <a:fillRect/>
          </a:stretch>
        </p:blipFill>
        <p:spPr>
          <a:xfrm flipH="1" rot="10800000">
            <a:off x="20689300" y="202106"/>
            <a:ext cx="512269" cy="633909"/>
          </a:xfrm>
          <a:prstGeom prst="rect">
            <a:avLst/>
          </a:prstGeom>
          <a:ln w="12700">
            <a:miter lim="400000"/>
          </a:ln>
        </p:spPr>
      </p:pic>
      <p:pic>
        <p:nvPicPr>
          <p:cNvPr id="945" name="unnamed.png" descr="unnamed.png"/>
          <p:cNvPicPr>
            <a:picLocks noChangeAspect="1"/>
          </p:cNvPicPr>
          <p:nvPr/>
        </p:nvPicPr>
        <p:blipFill>
          <a:blip r:embed="rId3">
            <a:extLst/>
          </a:blip>
          <a:srcRect l="54803" t="78859" r="28110" b="0"/>
          <a:stretch>
            <a:fillRect/>
          </a:stretch>
        </p:blipFill>
        <p:spPr>
          <a:xfrm flipH="1" rot="10800000">
            <a:off x="21371581" y="678196"/>
            <a:ext cx="512269" cy="633909"/>
          </a:xfrm>
          <a:prstGeom prst="rect">
            <a:avLst/>
          </a:prstGeom>
          <a:ln w="12700">
            <a:miter lim="400000"/>
          </a:ln>
        </p:spPr>
      </p:pic>
      <p:pic>
        <p:nvPicPr>
          <p:cNvPr id="946" name="unnamed.png" descr="unnamed.png"/>
          <p:cNvPicPr>
            <a:picLocks noChangeAspect="1"/>
          </p:cNvPicPr>
          <p:nvPr/>
        </p:nvPicPr>
        <p:blipFill>
          <a:blip r:embed="rId3">
            <a:extLst/>
          </a:blip>
          <a:srcRect l="54803" t="78859" r="28110" b="0"/>
          <a:stretch>
            <a:fillRect/>
          </a:stretch>
        </p:blipFill>
        <p:spPr>
          <a:xfrm flipH="1" rot="10800000">
            <a:off x="21295578" y="1313098"/>
            <a:ext cx="512269" cy="633909"/>
          </a:xfrm>
          <a:prstGeom prst="rect">
            <a:avLst/>
          </a:prstGeom>
          <a:ln w="12700">
            <a:miter lim="400000"/>
          </a:ln>
        </p:spPr>
      </p:pic>
      <p:pic>
        <p:nvPicPr>
          <p:cNvPr id="947" name="unnamed.png" descr="unnamed.png"/>
          <p:cNvPicPr>
            <a:picLocks noChangeAspect="1"/>
          </p:cNvPicPr>
          <p:nvPr/>
        </p:nvPicPr>
        <p:blipFill>
          <a:blip r:embed="rId3">
            <a:extLst/>
          </a:blip>
          <a:srcRect l="54803" t="78859" r="28110" b="0"/>
          <a:stretch>
            <a:fillRect/>
          </a:stretch>
        </p:blipFill>
        <p:spPr>
          <a:xfrm rot="10800000">
            <a:off x="19873143" y="1302030"/>
            <a:ext cx="512269" cy="633910"/>
          </a:xfrm>
          <a:prstGeom prst="rect">
            <a:avLst/>
          </a:prstGeom>
          <a:ln w="12700">
            <a:miter lim="400000"/>
          </a:ln>
        </p:spPr>
      </p:pic>
      <p:pic>
        <p:nvPicPr>
          <p:cNvPr id="948" name="unnamed.png" descr="unnamed.png"/>
          <p:cNvPicPr>
            <a:picLocks noChangeAspect="1"/>
          </p:cNvPicPr>
          <p:nvPr/>
        </p:nvPicPr>
        <p:blipFill>
          <a:blip r:embed="rId3">
            <a:extLst/>
          </a:blip>
          <a:srcRect l="54803" t="78859" r="28110" b="0"/>
          <a:stretch>
            <a:fillRect/>
          </a:stretch>
        </p:blipFill>
        <p:spPr>
          <a:xfrm rot="10800000">
            <a:off x="17152664" y="1383162"/>
            <a:ext cx="512269" cy="633909"/>
          </a:xfrm>
          <a:prstGeom prst="rect">
            <a:avLst/>
          </a:prstGeom>
          <a:ln w="12700">
            <a:miter lim="400000"/>
          </a:ln>
        </p:spPr>
      </p:pic>
      <p:pic>
        <p:nvPicPr>
          <p:cNvPr id="949" name="unnamed.png" descr="unnamed.png"/>
          <p:cNvPicPr>
            <a:picLocks noChangeAspect="1"/>
          </p:cNvPicPr>
          <p:nvPr/>
        </p:nvPicPr>
        <p:blipFill>
          <a:blip r:embed="rId3">
            <a:extLst/>
          </a:blip>
          <a:srcRect l="54803" t="78859" r="28110" b="0"/>
          <a:stretch>
            <a:fillRect/>
          </a:stretch>
        </p:blipFill>
        <p:spPr>
          <a:xfrm rot="10800000">
            <a:off x="20866895" y="678196"/>
            <a:ext cx="512269" cy="633909"/>
          </a:xfrm>
          <a:prstGeom prst="rect">
            <a:avLst/>
          </a:prstGeom>
          <a:ln w="12700">
            <a:miter lim="400000"/>
          </a:ln>
        </p:spPr>
      </p:pic>
      <p:pic>
        <p:nvPicPr>
          <p:cNvPr id="950" name="unnamed.png" descr="unnamed.png"/>
          <p:cNvPicPr>
            <a:picLocks noChangeAspect="1"/>
          </p:cNvPicPr>
          <p:nvPr/>
        </p:nvPicPr>
        <p:blipFill>
          <a:blip r:embed="rId3">
            <a:extLst/>
          </a:blip>
          <a:srcRect l="54803" t="78859" r="28110" b="0"/>
          <a:stretch>
            <a:fillRect/>
          </a:stretch>
        </p:blipFill>
        <p:spPr>
          <a:xfrm rot="10800000">
            <a:off x="20162949" y="423324"/>
            <a:ext cx="512269" cy="633909"/>
          </a:xfrm>
          <a:prstGeom prst="rect">
            <a:avLst/>
          </a:prstGeom>
          <a:ln w="12700">
            <a:miter lim="400000"/>
          </a:ln>
        </p:spPr>
      </p:pic>
      <p:pic>
        <p:nvPicPr>
          <p:cNvPr id="951" name="unnamed.png" descr="unnamed.png"/>
          <p:cNvPicPr>
            <a:picLocks noChangeAspect="1"/>
          </p:cNvPicPr>
          <p:nvPr/>
        </p:nvPicPr>
        <p:blipFill>
          <a:blip r:embed="rId3">
            <a:extLst/>
          </a:blip>
          <a:srcRect l="54803" t="78859" r="28110" b="0"/>
          <a:stretch>
            <a:fillRect/>
          </a:stretch>
        </p:blipFill>
        <p:spPr>
          <a:xfrm rot="10800000">
            <a:off x="20913743" y="1003537"/>
            <a:ext cx="512269" cy="633909"/>
          </a:xfrm>
          <a:prstGeom prst="rect">
            <a:avLst/>
          </a:prstGeom>
          <a:ln w="12700">
            <a:miter lim="400000"/>
          </a:ln>
        </p:spPr>
      </p:pic>
      <p:pic>
        <p:nvPicPr>
          <p:cNvPr id="952" name="unnamed.png" descr="unnamed.png"/>
          <p:cNvPicPr>
            <a:picLocks noChangeAspect="1"/>
          </p:cNvPicPr>
          <p:nvPr/>
        </p:nvPicPr>
        <p:blipFill>
          <a:blip r:embed="rId3">
            <a:extLst/>
          </a:blip>
          <a:srcRect l="54803" t="78859" r="28110" b="0"/>
          <a:stretch>
            <a:fillRect/>
          </a:stretch>
        </p:blipFill>
        <p:spPr>
          <a:xfrm>
            <a:off x="16332002" y="327971"/>
            <a:ext cx="512269" cy="633909"/>
          </a:xfrm>
          <a:prstGeom prst="rect">
            <a:avLst/>
          </a:prstGeom>
          <a:ln w="12700">
            <a:miter lim="400000"/>
          </a:ln>
        </p:spPr>
      </p:pic>
      <p:pic>
        <p:nvPicPr>
          <p:cNvPr id="953" name="unnamed.png" descr="unnamed.png"/>
          <p:cNvPicPr>
            <a:picLocks noChangeAspect="1"/>
          </p:cNvPicPr>
          <p:nvPr/>
        </p:nvPicPr>
        <p:blipFill>
          <a:blip r:embed="rId3">
            <a:extLst/>
          </a:blip>
          <a:srcRect l="54803" t="78859" r="28110" b="0"/>
          <a:stretch>
            <a:fillRect/>
          </a:stretch>
        </p:blipFill>
        <p:spPr>
          <a:xfrm flipH="1" rot="10800000">
            <a:off x="15819535" y="316406"/>
            <a:ext cx="486914" cy="602533"/>
          </a:xfrm>
          <a:prstGeom prst="rect">
            <a:avLst/>
          </a:prstGeom>
          <a:ln w="12700">
            <a:miter lim="400000"/>
          </a:ln>
        </p:spPr>
      </p:pic>
      <p:pic>
        <p:nvPicPr>
          <p:cNvPr id="954" name="unnamed.png" descr="unnamed.png"/>
          <p:cNvPicPr>
            <a:picLocks noChangeAspect="1"/>
          </p:cNvPicPr>
          <p:nvPr/>
        </p:nvPicPr>
        <p:blipFill>
          <a:blip r:embed="rId3">
            <a:extLst/>
          </a:blip>
          <a:srcRect l="54803" t="78859" r="28110" b="0"/>
          <a:stretch>
            <a:fillRect/>
          </a:stretch>
        </p:blipFill>
        <p:spPr>
          <a:xfrm flipH="1">
            <a:off x="17667864" y="898234"/>
            <a:ext cx="512269" cy="633909"/>
          </a:xfrm>
          <a:prstGeom prst="rect">
            <a:avLst/>
          </a:prstGeom>
          <a:ln w="12700">
            <a:miter lim="400000"/>
          </a:ln>
        </p:spPr>
      </p:pic>
      <p:pic>
        <p:nvPicPr>
          <p:cNvPr id="955" name="unnamed.png" descr="unnamed.png"/>
          <p:cNvPicPr>
            <a:picLocks noChangeAspect="1"/>
          </p:cNvPicPr>
          <p:nvPr/>
        </p:nvPicPr>
        <p:blipFill>
          <a:blip r:embed="rId3">
            <a:extLst/>
          </a:blip>
          <a:srcRect l="54803" t="78859" r="28110" b="0"/>
          <a:stretch>
            <a:fillRect/>
          </a:stretch>
        </p:blipFill>
        <p:spPr>
          <a:xfrm flipH="1">
            <a:off x="17152664" y="202203"/>
            <a:ext cx="512269" cy="633909"/>
          </a:xfrm>
          <a:prstGeom prst="rect">
            <a:avLst/>
          </a:prstGeom>
          <a:ln w="12700">
            <a:miter lim="400000"/>
          </a:ln>
        </p:spPr>
      </p:pic>
      <p:pic>
        <p:nvPicPr>
          <p:cNvPr id="956" name="unnamed.png" descr="unnamed.png"/>
          <p:cNvPicPr>
            <a:picLocks noChangeAspect="1"/>
          </p:cNvPicPr>
          <p:nvPr/>
        </p:nvPicPr>
        <p:blipFill>
          <a:blip r:embed="rId3">
            <a:extLst/>
          </a:blip>
          <a:srcRect l="54803" t="78859" r="28110" b="0"/>
          <a:stretch>
            <a:fillRect/>
          </a:stretch>
        </p:blipFill>
        <p:spPr>
          <a:xfrm flipH="1">
            <a:off x="15648483" y="1314827"/>
            <a:ext cx="512269" cy="633909"/>
          </a:xfrm>
          <a:prstGeom prst="rect">
            <a:avLst/>
          </a:prstGeom>
          <a:ln w="12700">
            <a:miter lim="400000"/>
          </a:ln>
        </p:spPr>
      </p:pic>
      <p:pic>
        <p:nvPicPr>
          <p:cNvPr id="957" name="unnamed.png" descr="unnamed.png"/>
          <p:cNvPicPr>
            <a:picLocks noChangeAspect="1"/>
          </p:cNvPicPr>
          <p:nvPr/>
        </p:nvPicPr>
        <p:blipFill>
          <a:blip r:embed="rId3">
            <a:extLst/>
          </a:blip>
          <a:srcRect l="54803" t="78859" r="28110" b="0"/>
          <a:stretch>
            <a:fillRect/>
          </a:stretch>
        </p:blipFill>
        <p:spPr>
          <a:xfrm flipH="1">
            <a:off x="16332100" y="1375560"/>
            <a:ext cx="512269" cy="633910"/>
          </a:xfrm>
          <a:prstGeom prst="rect">
            <a:avLst/>
          </a:prstGeom>
          <a:ln w="12700">
            <a:miter lim="400000"/>
          </a:ln>
        </p:spPr>
      </p:pic>
      <p:pic>
        <p:nvPicPr>
          <p:cNvPr id="958" name="unnamed.png" descr="unnamed.png"/>
          <p:cNvPicPr>
            <a:picLocks noChangeAspect="1"/>
          </p:cNvPicPr>
          <p:nvPr/>
        </p:nvPicPr>
        <p:blipFill>
          <a:blip r:embed="rId3">
            <a:extLst/>
          </a:blip>
          <a:srcRect l="54803" t="78859" r="28110" b="0"/>
          <a:stretch>
            <a:fillRect/>
          </a:stretch>
        </p:blipFill>
        <p:spPr>
          <a:xfrm>
            <a:off x="16872264" y="1503792"/>
            <a:ext cx="512269" cy="633910"/>
          </a:xfrm>
          <a:prstGeom prst="rect">
            <a:avLst/>
          </a:prstGeom>
          <a:ln w="12700">
            <a:miter lim="400000"/>
          </a:ln>
        </p:spPr>
      </p:pic>
      <p:pic>
        <p:nvPicPr>
          <p:cNvPr id="959" name="unnamed.png" descr="unnamed.png"/>
          <p:cNvPicPr>
            <a:picLocks noChangeAspect="1"/>
          </p:cNvPicPr>
          <p:nvPr/>
        </p:nvPicPr>
        <p:blipFill>
          <a:blip r:embed="rId3">
            <a:extLst/>
          </a:blip>
          <a:srcRect l="54803" t="78859" r="28110" b="0"/>
          <a:stretch>
            <a:fillRect/>
          </a:stretch>
        </p:blipFill>
        <p:spPr>
          <a:xfrm>
            <a:off x="16983438" y="1003634"/>
            <a:ext cx="512269" cy="633909"/>
          </a:xfrm>
          <a:prstGeom prst="rect">
            <a:avLst/>
          </a:prstGeom>
          <a:ln w="12700">
            <a:miter lim="400000"/>
          </a:ln>
        </p:spPr>
      </p:pic>
      <p:pic>
        <p:nvPicPr>
          <p:cNvPr id="960" name="unnamed.png" descr="unnamed.png"/>
          <p:cNvPicPr>
            <a:picLocks noChangeAspect="1"/>
          </p:cNvPicPr>
          <p:nvPr/>
        </p:nvPicPr>
        <p:blipFill>
          <a:blip r:embed="rId3">
            <a:extLst/>
          </a:blip>
          <a:srcRect l="54803" t="78859" r="28110" b="0"/>
          <a:stretch>
            <a:fillRect/>
          </a:stretch>
        </p:blipFill>
        <p:spPr>
          <a:xfrm>
            <a:off x="17720548" y="1493654"/>
            <a:ext cx="512269" cy="633909"/>
          </a:xfrm>
          <a:prstGeom prst="rect">
            <a:avLst/>
          </a:prstGeom>
          <a:ln w="12700">
            <a:miter lim="400000"/>
          </a:ln>
        </p:spPr>
      </p:pic>
      <p:pic>
        <p:nvPicPr>
          <p:cNvPr id="961" name="unnamed.png" descr="unnamed.png"/>
          <p:cNvPicPr>
            <a:picLocks noChangeAspect="1"/>
          </p:cNvPicPr>
          <p:nvPr/>
        </p:nvPicPr>
        <p:blipFill>
          <a:blip r:embed="rId3">
            <a:extLst/>
          </a:blip>
          <a:srcRect l="54803" t="78859" r="28110" b="0"/>
          <a:stretch>
            <a:fillRect/>
          </a:stretch>
        </p:blipFill>
        <p:spPr>
          <a:xfrm>
            <a:off x="16659362" y="202203"/>
            <a:ext cx="512269" cy="633909"/>
          </a:xfrm>
          <a:prstGeom prst="rect">
            <a:avLst/>
          </a:prstGeom>
          <a:ln w="12700">
            <a:miter lim="400000"/>
          </a:ln>
        </p:spPr>
      </p:pic>
      <p:pic>
        <p:nvPicPr>
          <p:cNvPr id="962" name="unnamed.png" descr="unnamed.png"/>
          <p:cNvPicPr>
            <a:picLocks noChangeAspect="1"/>
          </p:cNvPicPr>
          <p:nvPr/>
        </p:nvPicPr>
        <p:blipFill>
          <a:blip r:embed="rId3">
            <a:extLst/>
          </a:blip>
          <a:srcRect l="54803" t="78859" r="28110" b="0"/>
          <a:stretch>
            <a:fillRect/>
          </a:stretch>
        </p:blipFill>
        <p:spPr>
          <a:xfrm>
            <a:off x="18596278" y="561444"/>
            <a:ext cx="512269" cy="633910"/>
          </a:xfrm>
          <a:prstGeom prst="rect">
            <a:avLst/>
          </a:prstGeom>
          <a:ln w="12700">
            <a:miter lim="400000"/>
          </a:ln>
        </p:spPr>
      </p:pic>
      <p:pic>
        <p:nvPicPr>
          <p:cNvPr id="963" name="unnamed.png" descr="unnamed.png"/>
          <p:cNvPicPr>
            <a:picLocks noChangeAspect="1"/>
          </p:cNvPicPr>
          <p:nvPr/>
        </p:nvPicPr>
        <p:blipFill>
          <a:blip r:embed="rId3">
            <a:extLst/>
          </a:blip>
          <a:srcRect l="54803" t="78859" r="28110" b="0"/>
          <a:stretch>
            <a:fillRect/>
          </a:stretch>
        </p:blipFill>
        <p:spPr>
          <a:xfrm>
            <a:off x="15065337" y="996291"/>
            <a:ext cx="512269" cy="633909"/>
          </a:xfrm>
          <a:prstGeom prst="rect">
            <a:avLst/>
          </a:prstGeom>
          <a:ln w="12700">
            <a:miter lim="400000"/>
          </a:ln>
        </p:spPr>
      </p:pic>
      <p:pic>
        <p:nvPicPr>
          <p:cNvPr id="964" name="unnamed.png" descr="unnamed.png"/>
          <p:cNvPicPr>
            <a:picLocks noChangeAspect="1"/>
          </p:cNvPicPr>
          <p:nvPr/>
        </p:nvPicPr>
        <p:blipFill>
          <a:blip r:embed="rId3">
            <a:extLst/>
          </a:blip>
          <a:srcRect l="54803" t="78859" r="28110" b="0"/>
          <a:stretch>
            <a:fillRect/>
          </a:stretch>
        </p:blipFill>
        <p:spPr>
          <a:xfrm flipH="1">
            <a:off x="17377649" y="1417454"/>
            <a:ext cx="512269" cy="633909"/>
          </a:xfrm>
          <a:prstGeom prst="rect">
            <a:avLst/>
          </a:prstGeom>
          <a:ln w="12700">
            <a:miter lim="400000"/>
          </a:ln>
        </p:spPr>
      </p:pic>
      <p:pic>
        <p:nvPicPr>
          <p:cNvPr id="965" name="unnamed.png" descr="unnamed.png"/>
          <p:cNvPicPr>
            <a:picLocks noChangeAspect="1"/>
          </p:cNvPicPr>
          <p:nvPr/>
        </p:nvPicPr>
        <p:blipFill>
          <a:blip r:embed="rId3">
            <a:extLst/>
          </a:blip>
          <a:srcRect l="54803" t="78859" r="28110" b="0"/>
          <a:stretch>
            <a:fillRect/>
          </a:stretch>
        </p:blipFill>
        <p:spPr>
          <a:xfrm flipH="1">
            <a:off x="17203996" y="561444"/>
            <a:ext cx="512269" cy="633910"/>
          </a:xfrm>
          <a:prstGeom prst="rect">
            <a:avLst/>
          </a:prstGeom>
          <a:ln w="12700">
            <a:miter lim="400000"/>
          </a:ln>
        </p:spPr>
      </p:pic>
      <p:pic>
        <p:nvPicPr>
          <p:cNvPr id="966" name="unnamed.png" descr="unnamed.png"/>
          <p:cNvPicPr>
            <a:picLocks noChangeAspect="1"/>
          </p:cNvPicPr>
          <p:nvPr/>
        </p:nvPicPr>
        <p:blipFill>
          <a:blip r:embed="rId3">
            <a:extLst/>
          </a:blip>
          <a:srcRect l="54803" t="78859" r="28110" b="0"/>
          <a:stretch>
            <a:fillRect/>
          </a:stretch>
        </p:blipFill>
        <p:spPr>
          <a:xfrm flipH="1">
            <a:off x="16782470" y="678292"/>
            <a:ext cx="512269" cy="633909"/>
          </a:xfrm>
          <a:prstGeom prst="rect">
            <a:avLst/>
          </a:prstGeom>
          <a:ln w="12700">
            <a:miter lim="400000"/>
          </a:ln>
        </p:spPr>
      </p:pic>
      <p:pic>
        <p:nvPicPr>
          <p:cNvPr id="967" name="unnamed.png" descr="unnamed.png"/>
          <p:cNvPicPr>
            <a:picLocks noChangeAspect="1"/>
          </p:cNvPicPr>
          <p:nvPr/>
        </p:nvPicPr>
        <p:blipFill>
          <a:blip r:embed="rId3">
            <a:extLst/>
          </a:blip>
          <a:srcRect l="54803" t="78859" r="28110" b="0"/>
          <a:stretch>
            <a:fillRect/>
          </a:stretch>
        </p:blipFill>
        <p:spPr>
          <a:xfrm flipH="1">
            <a:off x="17716361" y="561444"/>
            <a:ext cx="512269" cy="633910"/>
          </a:xfrm>
          <a:prstGeom prst="rect">
            <a:avLst/>
          </a:prstGeom>
          <a:ln w="12700">
            <a:miter lim="400000"/>
          </a:ln>
        </p:spPr>
      </p:pic>
      <p:pic>
        <p:nvPicPr>
          <p:cNvPr id="968" name="unnamed.png" descr="unnamed.png"/>
          <p:cNvPicPr>
            <a:picLocks noChangeAspect="1"/>
          </p:cNvPicPr>
          <p:nvPr/>
        </p:nvPicPr>
        <p:blipFill>
          <a:blip r:embed="rId3">
            <a:extLst/>
          </a:blip>
          <a:srcRect l="54803" t="78859" r="28110" b="0"/>
          <a:stretch>
            <a:fillRect/>
          </a:stretch>
        </p:blipFill>
        <p:spPr>
          <a:xfrm flipH="1">
            <a:off x="20559039" y="678292"/>
            <a:ext cx="512269" cy="633909"/>
          </a:xfrm>
          <a:prstGeom prst="rect">
            <a:avLst/>
          </a:prstGeom>
          <a:ln w="12700">
            <a:miter lim="400000"/>
          </a:ln>
        </p:spPr>
      </p:pic>
      <p:pic>
        <p:nvPicPr>
          <p:cNvPr id="969" name="unnamed.png" descr="unnamed.png"/>
          <p:cNvPicPr>
            <a:picLocks noChangeAspect="1"/>
          </p:cNvPicPr>
          <p:nvPr/>
        </p:nvPicPr>
        <p:blipFill>
          <a:blip r:embed="rId3">
            <a:extLst/>
          </a:blip>
          <a:srcRect l="54803" t="78859" r="28110" b="0"/>
          <a:stretch>
            <a:fillRect/>
          </a:stretch>
        </p:blipFill>
        <p:spPr>
          <a:xfrm flipH="1">
            <a:off x="18037055" y="898234"/>
            <a:ext cx="512269" cy="633909"/>
          </a:xfrm>
          <a:prstGeom prst="rect">
            <a:avLst/>
          </a:prstGeom>
          <a:ln w="12700">
            <a:miter lim="400000"/>
          </a:ln>
        </p:spPr>
      </p:pic>
      <p:pic>
        <p:nvPicPr>
          <p:cNvPr id="970" name="unnamed.png" descr="unnamed.png"/>
          <p:cNvPicPr>
            <a:picLocks noChangeAspect="1"/>
          </p:cNvPicPr>
          <p:nvPr/>
        </p:nvPicPr>
        <p:blipFill>
          <a:blip r:embed="rId3">
            <a:extLst/>
          </a:blip>
          <a:srcRect l="54803" t="78859" r="28110" b="0"/>
          <a:stretch>
            <a:fillRect/>
          </a:stretch>
        </p:blipFill>
        <p:spPr>
          <a:xfrm flipH="1">
            <a:off x="18922844" y="717674"/>
            <a:ext cx="512269" cy="633909"/>
          </a:xfrm>
          <a:prstGeom prst="rect">
            <a:avLst/>
          </a:prstGeom>
          <a:ln w="12700">
            <a:miter lim="400000"/>
          </a:ln>
        </p:spPr>
      </p:pic>
      <p:pic>
        <p:nvPicPr>
          <p:cNvPr id="971" name="unnamed.png" descr="unnamed.png"/>
          <p:cNvPicPr>
            <a:picLocks noChangeAspect="1"/>
          </p:cNvPicPr>
          <p:nvPr/>
        </p:nvPicPr>
        <p:blipFill>
          <a:blip r:embed="rId3">
            <a:extLst/>
          </a:blip>
          <a:srcRect l="54803" t="78859" r="28110" b="0"/>
          <a:stretch>
            <a:fillRect/>
          </a:stretch>
        </p:blipFill>
        <p:spPr>
          <a:xfrm flipH="1" rot="10800000">
            <a:off x="16485847" y="898135"/>
            <a:ext cx="512269" cy="633909"/>
          </a:xfrm>
          <a:prstGeom prst="rect">
            <a:avLst/>
          </a:prstGeom>
          <a:ln w="12700">
            <a:miter lim="400000"/>
          </a:ln>
        </p:spPr>
      </p:pic>
      <p:pic>
        <p:nvPicPr>
          <p:cNvPr id="972" name="unnamed.png" descr="unnamed.png"/>
          <p:cNvPicPr>
            <a:picLocks noChangeAspect="1"/>
          </p:cNvPicPr>
          <p:nvPr/>
        </p:nvPicPr>
        <p:blipFill>
          <a:blip r:embed="rId3">
            <a:extLst/>
          </a:blip>
          <a:srcRect l="54803" t="78859" r="28110" b="0"/>
          <a:stretch>
            <a:fillRect/>
          </a:stretch>
        </p:blipFill>
        <p:spPr>
          <a:xfrm flipH="1" rot="10800000">
            <a:off x="16173748" y="898135"/>
            <a:ext cx="512269" cy="633909"/>
          </a:xfrm>
          <a:prstGeom prst="rect">
            <a:avLst/>
          </a:prstGeom>
          <a:ln w="12700">
            <a:miter lim="400000"/>
          </a:ln>
        </p:spPr>
      </p:pic>
      <p:pic>
        <p:nvPicPr>
          <p:cNvPr id="973" name="unnamed.png" descr="unnamed.png"/>
          <p:cNvPicPr>
            <a:picLocks noChangeAspect="1"/>
          </p:cNvPicPr>
          <p:nvPr/>
        </p:nvPicPr>
        <p:blipFill>
          <a:blip r:embed="rId3">
            <a:extLst/>
          </a:blip>
          <a:srcRect l="54803" t="78859" r="28110" b="0"/>
          <a:stretch>
            <a:fillRect/>
          </a:stretch>
        </p:blipFill>
        <p:spPr>
          <a:xfrm flipH="1" rot="10800000">
            <a:off x="17367609" y="862677"/>
            <a:ext cx="512269" cy="633909"/>
          </a:xfrm>
          <a:prstGeom prst="rect">
            <a:avLst/>
          </a:prstGeom>
          <a:ln w="12700">
            <a:miter lim="400000"/>
          </a:ln>
        </p:spPr>
      </p:pic>
      <p:pic>
        <p:nvPicPr>
          <p:cNvPr id="974" name="unnamed.png" descr="unnamed.png"/>
          <p:cNvPicPr>
            <a:picLocks noChangeAspect="1"/>
          </p:cNvPicPr>
          <p:nvPr/>
        </p:nvPicPr>
        <p:blipFill>
          <a:blip r:embed="rId3">
            <a:extLst/>
          </a:blip>
          <a:srcRect l="54803" t="78859" r="28110" b="0"/>
          <a:stretch>
            <a:fillRect/>
          </a:stretch>
        </p:blipFill>
        <p:spPr>
          <a:xfrm flipH="1" rot="10800000">
            <a:off x="17978492" y="1003537"/>
            <a:ext cx="512269" cy="633909"/>
          </a:xfrm>
          <a:prstGeom prst="rect">
            <a:avLst/>
          </a:prstGeom>
          <a:ln w="12700">
            <a:miter lim="400000"/>
          </a:ln>
        </p:spPr>
      </p:pic>
      <p:pic>
        <p:nvPicPr>
          <p:cNvPr id="975" name="unnamed.png" descr="unnamed.png"/>
          <p:cNvPicPr>
            <a:picLocks noChangeAspect="1"/>
          </p:cNvPicPr>
          <p:nvPr/>
        </p:nvPicPr>
        <p:blipFill>
          <a:blip r:embed="rId3">
            <a:extLst/>
          </a:blip>
          <a:srcRect l="54803" t="78859" r="28110" b="0"/>
          <a:stretch>
            <a:fillRect/>
          </a:stretch>
        </p:blipFill>
        <p:spPr>
          <a:xfrm flipH="1" rot="10800000">
            <a:off x="19233933" y="495959"/>
            <a:ext cx="512269" cy="633910"/>
          </a:xfrm>
          <a:prstGeom prst="rect">
            <a:avLst/>
          </a:prstGeom>
          <a:ln w="12700">
            <a:miter lim="400000"/>
          </a:ln>
        </p:spPr>
      </p:pic>
      <p:pic>
        <p:nvPicPr>
          <p:cNvPr id="976" name="unnamed.png" descr="unnamed.png"/>
          <p:cNvPicPr>
            <a:picLocks noChangeAspect="1"/>
          </p:cNvPicPr>
          <p:nvPr/>
        </p:nvPicPr>
        <p:blipFill>
          <a:blip r:embed="rId3">
            <a:extLst/>
          </a:blip>
          <a:srcRect l="54803" t="78859" r="28110" b="0"/>
          <a:stretch>
            <a:fillRect/>
          </a:stretch>
        </p:blipFill>
        <p:spPr>
          <a:xfrm flipH="1" rot="10800000">
            <a:off x="18574467" y="898135"/>
            <a:ext cx="512269" cy="633909"/>
          </a:xfrm>
          <a:prstGeom prst="rect">
            <a:avLst/>
          </a:prstGeom>
          <a:ln w="12700">
            <a:miter lim="400000"/>
          </a:ln>
        </p:spPr>
      </p:pic>
      <p:pic>
        <p:nvPicPr>
          <p:cNvPr id="977" name="unnamed.png" descr="unnamed.png"/>
          <p:cNvPicPr>
            <a:picLocks noChangeAspect="1"/>
          </p:cNvPicPr>
          <p:nvPr/>
        </p:nvPicPr>
        <p:blipFill>
          <a:blip r:embed="rId3">
            <a:extLst/>
          </a:blip>
          <a:srcRect l="54803" t="78859" r="28110" b="0"/>
          <a:stretch>
            <a:fillRect/>
          </a:stretch>
        </p:blipFill>
        <p:spPr>
          <a:xfrm rot="10800000">
            <a:off x="18119647" y="423324"/>
            <a:ext cx="512269" cy="633909"/>
          </a:xfrm>
          <a:prstGeom prst="rect">
            <a:avLst/>
          </a:prstGeom>
          <a:ln w="12700">
            <a:miter lim="400000"/>
          </a:ln>
        </p:spPr>
      </p:pic>
      <p:pic>
        <p:nvPicPr>
          <p:cNvPr id="978" name="unnamed.png" descr="unnamed.png"/>
          <p:cNvPicPr>
            <a:picLocks noChangeAspect="1"/>
          </p:cNvPicPr>
          <p:nvPr/>
        </p:nvPicPr>
        <p:blipFill>
          <a:blip r:embed="rId3">
            <a:extLst/>
          </a:blip>
          <a:srcRect l="54803" t="78859" r="28110" b="0"/>
          <a:stretch>
            <a:fillRect/>
          </a:stretch>
        </p:blipFill>
        <p:spPr>
          <a:xfrm rot="10800000">
            <a:off x="15749432" y="1436622"/>
            <a:ext cx="512269" cy="633909"/>
          </a:xfrm>
          <a:prstGeom prst="rect">
            <a:avLst/>
          </a:prstGeom>
          <a:ln w="12700">
            <a:miter lim="400000"/>
          </a:ln>
        </p:spPr>
      </p:pic>
      <p:pic>
        <p:nvPicPr>
          <p:cNvPr id="979" name="unnamed.png" descr="unnamed.png"/>
          <p:cNvPicPr>
            <a:picLocks noChangeAspect="1"/>
          </p:cNvPicPr>
          <p:nvPr/>
        </p:nvPicPr>
        <p:blipFill>
          <a:blip r:embed="rId3">
            <a:extLst/>
          </a:blip>
          <a:srcRect l="54803" t="78859" r="28110" b="0"/>
          <a:stretch>
            <a:fillRect/>
          </a:stretch>
        </p:blipFill>
        <p:spPr>
          <a:xfrm rot="10800000">
            <a:off x="19348311" y="862677"/>
            <a:ext cx="512269" cy="633909"/>
          </a:xfrm>
          <a:prstGeom prst="rect">
            <a:avLst/>
          </a:prstGeom>
          <a:ln w="12700">
            <a:miter lim="400000"/>
          </a:ln>
        </p:spPr>
      </p:pic>
      <p:pic>
        <p:nvPicPr>
          <p:cNvPr id="980" name="unnamed.png" descr="unnamed.png"/>
          <p:cNvPicPr>
            <a:picLocks noChangeAspect="1"/>
          </p:cNvPicPr>
          <p:nvPr/>
        </p:nvPicPr>
        <p:blipFill>
          <a:blip r:embed="rId3">
            <a:extLst/>
          </a:blip>
          <a:srcRect l="54803" t="78859" r="28110" b="0"/>
          <a:stretch>
            <a:fillRect/>
          </a:stretch>
        </p:blipFill>
        <p:spPr>
          <a:xfrm rot="10800000">
            <a:off x="18779997" y="202106"/>
            <a:ext cx="512269" cy="633909"/>
          </a:xfrm>
          <a:prstGeom prst="rect">
            <a:avLst/>
          </a:prstGeom>
          <a:ln w="12700">
            <a:miter lim="400000"/>
          </a:ln>
        </p:spPr>
      </p:pic>
      <p:pic>
        <p:nvPicPr>
          <p:cNvPr id="981" name="unnamed.png" descr="unnamed.png"/>
          <p:cNvPicPr>
            <a:picLocks noChangeAspect="1"/>
          </p:cNvPicPr>
          <p:nvPr/>
        </p:nvPicPr>
        <p:blipFill>
          <a:blip r:embed="rId3">
            <a:extLst/>
          </a:blip>
          <a:srcRect l="54803" t="78859" r="28110" b="0"/>
          <a:stretch>
            <a:fillRect/>
          </a:stretch>
        </p:blipFill>
        <p:spPr>
          <a:xfrm rot="10800000">
            <a:off x="19390481" y="316406"/>
            <a:ext cx="512269" cy="633909"/>
          </a:xfrm>
          <a:prstGeom prst="rect">
            <a:avLst/>
          </a:prstGeom>
          <a:ln w="12700">
            <a:miter lim="400000"/>
          </a:ln>
        </p:spPr>
      </p:pic>
      <p:pic>
        <p:nvPicPr>
          <p:cNvPr id="982" name="unnamed.png" descr="unnamed.png"/>
          <p:cNvPicPr>
            <a:picLocks noChangeAspect="1"/>
          </p:cNvPicPr>
          <p:nvPr/>
        </p:nvPicPr>
        <p:blipFill>
          <a:blip r:embed="rId3">
            <a:extLst/>
          </a:blip>
          <a:srcRect l="54803" t="78859" r="28110" b="0"/>
          <a:stretch>
            <a:fillRect/>
          </a:stretch>
        </p:blipFill>
        <p:spPr>
          <a:xfrm>
            <a:off x="19720631" y="898234"/>
            <a:ext cx="512269" cy="633909"/>
          </a:xfrm>
          <a:prstGeom prst="rect">
            <a:avLst/>
          </a:prstGeom>
          <a:ln w="12700">
            <a:miter lim="400000"/>
          </a:ln>
        </p:spPr>
      </p:pic>
      <p:pic>
        <p:nvPicPr>
          <p:cNvPr id="983" name="unnamed.png" descr="unnamed.png"/>
          <p:cNvPicPr>
            <a:picLocks noChangeAspect="1"/>
          </p:cNvPicPr>
          <p:nvPr/>
        </p:nvPicPr>
        <p:blipFill>
          <a:blip r:embed="rId3">
            <a:extLst/>
          </a:blip>
          <a:srcRect l="54803" t="78859" r="28110" b="0"/>
          <a:stretch>
            <a:fillRect/>
          </a:stretch>
        </p:blipFill>
        <p:spPr>
          <a:xfrm flipH="1" rot="10800000">
            <a:off x="15821886" y="678196"/>
            <a:ext cx="512269" cy="633909"/>
          </a:xfrm>
          <a:prstGeom prst="rect">
            <a:avLst/>
          </a:prstGeom>
          <a:ln w="12700">
            <a:miter lim="400000"/>
          </a:ln>
        </p:spPr>
      </p:pic>
      <p:pic>
        <p:nvPicPr>
          <p:cNvPr id="984" name="unnamed.png" descr="unnamed.png"/>
          <p:cNvPicPr>
            <a:picLocks noChangeAspect="1"/>
          </p:cNvPicPr>
          <p:nvPr/>
        </p:nvPicPr>
        <p:blipFill>
          <a:blip r:embed="rId3">
            <a:extLst/>
          </a:blip>
          <a:srcRect l="54803" t="78859" r="28110" b="0"/>
          <a:stretch>
            <a:fillRect/>
          </a:stretch>
        </p:blipFill>
        <p:spPr>
          <a:xfrm flipH="1">
            <a:off x="15511536" y="898234"/>
            <a:ext cx="512269" cy="633909"/>
          </a:xfrm>
          <a:prstGeom prst="rect">
            <a:avLst/>
          </a:prstGeom>
          <a:ln w="12700">
            <a:miter lim="400000"/>
          </a:ln>
        </p:spPr>
      </p:pic>
      <p:pic>
        <p:nvPicPr>
          <p:cNvPr id="985" name="unnamed.png" descr="unnamed.png"/>
          <p:cNvPicPr>
            <a:picLocks noChangeAspect="1"/>
          </p:cNvPicPr>
          <p:nvPr/>
        </p:nvPicPr>
        <p:blipFill>
          <a:blip r:embed="rId3">
            <a:extLst/>
          </a:blip>
          <a:srcRect l="54803" t="78859" r="28110" b="0"/>
          <a:stretch>
            <a:fillRect/>
          </a:stretch>
        </p:blipFill>
        <p:spPr>
          <a:xfrm flipH="1">
            <a:off x="15228558" y="1465711"/>
            <a:ext cx="512269" cy="633910"/>
          </a:xfrm>
          <a:prstGeom prst="rect">
            <a:avLst/>
          </a:prstGeom>
          <a:ln w="12700">
            <a:miter lim="400000"/>
          </a:ln>
        </p:spPr>
      </p:pic>
      <p:pic>
        <p:nvPicPr>
          <p:cNvPr id="986" name="unnamed.png" descr="unnamed.png"/>
          <p:cNvPicPr>
            <a:picLocks noChangeAspect="1"/>
          </p:cNvPicPr>
          <p:nvPr/>
        </p:nvPicPr>
        <p:blipFill>
          <a:blip r:embed="rId3">
            <a:extLst/>
          </a:blip>
          <a:srcRect l="54803" t="78859" r="28110" b="0"/>
          <a:stretch>
            <a:fillRect/>
          </a:stretch>
        </p:blipFill>
        <p:spPr>
          <a:xfrm flipH="1">
            <a:off x="15228558" y="496056"/>
            <a:ext cx="512269" cy="633909"/>
          </a:xfrm>
          <a:prstGeom prst="rect">
            <a:avLst/>
          </a:prstGeom>
          <a:ln w="12700">
            <a:miter lim="400000"/>
          </a:ln>
        </p:spPr>
      </p:pic>
      <p:pic>
        <p:nvPicPr>
          <p:cNvPr id="987" name="unnamed.png" descr="unnamed.png"/>
          <p:cNvPicPr>
            <a:picLocks noChangeAspect="1"/>
          </p:cNvPicPr>
          <p:nvPr/>
        </p:nvPicPr>
        <p:blipFill>
          <a:blip r:embed="rId3">
            <a:extLst/>
          </a:blip>
          <a:srcRect l="54803" t="78859" r="28110" b="0"/>
          <a:stretch>
            <a:fillRect/>
          </a:stretch>
        </p:blipFill>
        <p:spPr>
          <a:xfrm flipH="1">
            <a:off x="14861499" y="496056"/>
            <a:ext cx="512269" cy="633909"/>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989"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990"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Pirate vocabulary tracing</a:t>
            </a:r>
          </a:p>
        </p:txBody>
      </p:sp>
      <p:sp>
        <p:nvSpPr>
          <p:cNvPr id="991" name="EARLY WRITING"/>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EARLY WRITING</a:t>
            </a:r>
          </a:p>
        </p:txBody>
      </p:sp>
      <p:sp>
        <p:nvSpPr>
          <p:cNvPr id="992"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993"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994"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995" name="Trace each word, say it aloud, then circle the stage that comes first."/>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02A43"/>
                </a:solidFill>
                <a:latin typeface="DejaVu Sans"/>
                <a:ea typeface="DejaVu Sans"/>
                <a:cs typeface="DejaVu Sans"/>
                <a:sym typeface="DejaVu Sans"/>
              </a:defRPr>
            </a:lvl1pPr>
          </a:lstStyle>
          <a:p>
            <a:pPr/>
            <a:r>
              <a:t>Trace each word, say it aloud, then circle the stage that comes first.</a:t>
            </a:r>
          </a:p>
        </p:txBody>
      </p:sp>
      <p:sp>
        <p:nvSpPr>
          <p:cNvPr id="996" name="Pumpkin"/>
          <p:cNvSpPr txBox="1"/>
          <p:nvPr/>
        </p:nvSpPr>
        <p:spPr>
          <a:xfrm>
            <a:off x="1790700" y="3238500"/>
            <a:ext cx="5562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6000">
                <a:solidFill>
                  <a:srgbClr val="A6A6A6"/>
                </a:solidFill>
                <a:latin typeface="DejaVu Sans"/>
                <a:ea typeface="DejaVu Sans"/>
                <a:cs typeface="DejaVu Sans"/>
                <a:sym typeface="DejaVu Sans"/>
              </a:defRPr>
            </a:lvl1pPr>
          </a:lstStyle>
          <a:p>
            <a:pPr/>
            <a:r>
              <a:t>Pumpkin</a:t>
            </a:r>
          </a:p>
        </p:txBody>
      </p:sp>
      <p:sp>
        <p:nvSpPr>
          <p:cNvPr id="997" name="Line"/>
          <p:cNvSpPr/>
          <p:nvPr/>
        </p:nvSpPr>
        <p:spPr>
          <a:xfrm>
            <a:off x="7810500" y="4057650"/>
            <a:ext cx="14478000" cy="0"/>
          </a:xfrm>
          <a:prstGeom prst="line">
            <a:avLst/>
          </a:prstGeom>
          <a:ln w="25400">
            <a:solidFill>
              <a:srgbClr val="102A43"/>
            </a:solidFill>
            <a:prstDash val="dash"/>
          </a:ln>
        </p:spPr>
        <p:txBody>
          <a:bodyPr lIns="0" tIns="0" rIns="0" bIns="0"/>
          <a:lstStyle/>
          <a:p>
            <a:pPr defTabSz="1828800">
              <a:spcBef>
                <a:spcPts val="0"/>
              </a:spcBef>
              <a:defRPr sz="3600">
                <a:latin typeface="Calibri"/>
                <a:ea typeface="Calibri"/>
                <a:cs typeface="Calibri"/>
                <a:sym typeface="Calibri"/>
              </a:defRPr>
            </a:pPr>
          </a:p>
        </p:txBody>
      </p:sp>
      <p:sp>
        <p:nvSpPr>
          <p:cNvPr id="998" name="Stem"/>
          <p:cNvSpPr txBox="1"/>
          <p:nvPr/>
        </p:nvSpPr>
        <p:spPr>
          <a:xfrm>
            <a:off x="1790700" y="4991100"/>
            <a:ext cx="5562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6000">
                <a:solidFill>
                  <a:srgbClr val="A6A6A6"/>
                </a:solidFill>
                <a:latin typeface="DejaVu Sans"/>
                <a:ea typeface="DejaVu Sans"/>
                <a:cs typeface="DejaVu Sans"/>
                <a:sym typeface="DejaVu Sans"/>
              </a:defRPr>
            </a:lvl1pPr>
          </a:lstStyle>
          <a:p>
            <a:pPr/>
            <a:r>
              <a:t>Stem</a:t>
            </a:r>
          </a:p>
        </p:txBody>
      </p:sp>
      <p:sp>
        <p:nvSpPr>
          <p:cNvPr id="999" name="Line"/>
          <p:cNvSpPr/>
          <p:nvPr/>
        </p:nvSpPr>
        <p:spPr>
          <a:xfrm>
            <a:off x="7810500" y="5810250"/>
            <a:ext cx="14478000" cy="0"/>
          </a:xfrm>
          <a:prstGeom prst="line">
            <a:avLst/>
          </a:prstGeom>
          <a:ln w="25400">
            <a:solidFill>
              <a:srgbClr val="102A43"/>
            </a:solidFill>
            <a:prstDash val="dash"/>
          </a:ln>
        </p:spPr>
        <p:txBody>
          <a:bodyPr lIns="0" tIns="0" rIns="0" bIns="0"/>
          <a:lstStyle/>
          <a:p>
            <a:pPr defTabSz="1828800">
              <a:spcBef>
                <a:spcPts val="0"/>
              </a:spcBef>
              <a:defRPr sz="3600">
                <a:latin typeface="Calibri"/>
                <a:ea typeface="Calibri"/>
                <a:cs typeface="Calibri"/>
                <a:sym typeface="Calibri"/>
              </a:defRPr>
            </a:pPr>
          </a:p>
        </p:txBody>
      </p:sp>
      <p:sp>
        <p:nvSpPr>
          <p:cNvPr id="1000" name="Seed"/>
          <p:cNvSpPr txBox="1"/>
          <p:nvPr/>
        </p:nvSpPr>
        <p:spPr>
          <a:xfrm>
            <a:off x="1790700" y="6743700"/>
            <a:ext cx="5562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6000">
                <a:solidFill>
                  <a:srgbClr val="A6A6A6"/>
                </a:solidFill>
                <a:latin typeface="DejaVu Sans"/>
                <a:ea typeface="DejaVu Sans"/>
                <a:cs typeface="DejaVu Sans"/>
                <a:sym typeface="DejaVu Sans"/>
              </a:defRPr>
            </a:lvl1pPr>
          </a:lstStyle>
          <a:p>
            <a:pPr/>
            <a:r>
              <a:t>Seed</a:t>
            </a:r>
          </a:p>
        </p:txBody>
      </p:sp>
      <p:sp>
        <p:nvSpPr>
          <p:cNvPr id="1001" name="Line"/>
          <p:cNvSpPr/>
          <p:nvPr/>
        </p:nvSpPr>
        <p:spPr>
          <a:xfrm>
            <a:off x="7810500" y="7562850"/>
            <a:ext cx="14478000" cy="0"/>
          </a:xfrm>
          <a:prstGeom prst="line">
            <a:avLst/>
          </a:prstGeom>
          <a:ln w="25400">
            <a:solidFill>
              <a:srgbClr val="102A43"/>
            </a:solidFill>
            <a:prstDash val="dash"/>
          </a:ln>
        </p:spPr>
        <p:txBody>
          <a:bodyPr lIns="0" tIns="0" rIns="0" bIns="0"/>
          <a:lstStyle/>
          <a:p>
            <a:pPr defTabSz="1828800">
              <a:spcBef>
                <a:spcPts val="0"/>
              </a:spcBef>
              <a:defRPr sz="3600">
                <a:latin typeface="Calibri"/>
                <a:ea typeface="Calibri"/>
                <a:cs typeface="Calibri"/>
                <a:sym typeface="Calibri"/>
              </a:defRPr>
            </a:pPr>
          </a:p>
        </p:txBody>
      </p:sp>
      <p:sp>
        <p:nvSpPr>
          <p:cNvPr id="1002" name="Vine"/>
          <p:cNvSpPr txBox="1"/>
          <p:nvPr/>
        </p:nvSpPr>
        <p:spPr>
          <a:xfrm>
            <a:off x="1790700" y="8496300"/>
            <a:ext cx="5562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6000">
                <a:solidFill>
                  <a:srgbClr val="A6A6A6"/>
                </a:solidFill>
                <a:latin typeface="DejaVu Sans"/>
                <a:ea typeface="DejaVu Sans"/>
                <a:cs typeface="DejaVu Sans"/>
                <a:sym typeface="DejaVu Sans"/>
              </a:defRPr>
            </a:lvl1pPr>
          </a:lstStyle>
          <a:p>
            <a:pPr/>
            <a:r>
              <a:t>Vine</a:t>
            </a:r>
          </a:p>
        </p:txBody>
      </p:sp>
      <p:sp>
        <p:nvSpPr>
          <p:cNvPr id="1003" name="Line"/>
          <p:cNvSpPr/>
          <p:nvPr/>
        </p:nvSpPr>
        <p:spPr>
          <a:xfrm>
            <a:off x="7810500" y="9315450"/>
            <a:ext cx="14478000" cy="0"/>
          </a:xfrm>
          <a:prstGeom prst="line">
            <a:avLst/>
          </a:prstGeom>
          <a:ln w="25400">
            <a:solidFill>
              <a:srgbClr val="102A43"/>
            </a:solidFill>
            <a:prstDash val="dash"/>
          </a:ln>
        </p:spPr>
        <p:txBody>
          <a:bodyPr lIns="0" tIns="0" rIns="0" bIns="0"/>
          <a:lstStyle/>
          <a:p>
            <a:pPr defTabSz="1828800">
              <a:spcBef>
                <a:spcPts val="0"/>
              </a:spcBef>
              <a:defRPr sz="3600">
                <a:latin typeface="Calibri"/>
                <a:ea typeface="Calibri"/>
                <a:cs typeface="Calibri"/>
                <a:sym typeface="Calibri"/>
              </a:defRPr>
            </a:pPr>
          </a:p>
        </p:txBody>
      </p:sp>
      <p:sp>
        <p:nvSpPr>
          <p:cNvPr id="1004" name="Flower"/>
          <p:cNvSpPr txBox="1"/>
          <p:nvPr/>
        </p:nvSpPr>
        <p:spPr>
          <a:xfrm>
            <a:off x="1790700" y="10248900"/>
            <a:ext cx="5562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6000">
                <a:solidFill>
                  <a:srgbClr val="A6A6A6"/>
                </a:solidFill>
                <a:latin typeface="DejaVu Sans"/>
                <a:ea typeface="DejaVu Sans"/>
                <a:cs typeface="DejaVu Sans"/>
                <a:sym typeface="DejaVu Sans"/>
              </a:defRPr>
            </a:lvl1pPr>
          </a:lstStyle>
          <a:p>
            <a:pPr/>
            <a:r>
              <a:t>Flower</a:t>
            </a:r>
          </a:p>
        </p:txBody>
      </p:sp>
      <p:sp>
        <p:nvSpPr>
          <p:cNvPr id="1005" name="Line"/>
          <p:cNvSpPr/>
          <p:nvPr/>
        </p:nvSpPr>
        <p:spPr>
          <a:xfrm>
            <a:off x="7810500" y="11068050"/>
            <a:ext cx="14478000" cy="0"/>
          </a:xfrm>
          <a:prstGeom prst="line">
            <a:avLst/>
          </a:prstGeom>
          <a:ln w="25400">
            <a:solidFill>
              <a:srgbClr val="102A43"/>
            </a:solidFill>
            <a:prstDash val="dash"/>
          </a:ln>
        </p:spPr>
        <p:txBody>
          <a:bodyPr lIns="0" tIns="0" rIns="0" bIns="0"/>
          <a:lstStyle/>
          <a:p>
            <a:pPr defTabSz="1828800">
              <a:spcBef>
                <a:spcPts val="0"/>
              </a:spcBef>
              <a:defRPr sz="3600">
                <a:latin typeface="Calibri"/>
                <a:ea typeface="Calibri"/>
                <a:cs typeface="Calibri"/>
                <a:sym typeface="Calibri"/>
              </a:defRPr>
            </a:pPr>
          </a:p>
        </p:txBody>
      </p:sp>
      <p:pic>
        <p:nvPicPr>
          <p:cNvPr id="1006" name="image2.png" descr="image2.png"/>
          <p:cNvPicPr>
            <a:picLocks noChangeAspect="1"/>
          </p:cNvPicPr>
          <p:nvPr/>
        </p:nvPicPr>
        <p:blipFill>
          <a:blip r:embed="rId3">
            <a:extLst/>
          </a:blip>
          <a:stretch>
            <a:fillRect/>
          </a:stretch>
        </p:blipFill>
        <p:spPr>
          <a:xfrm>
            <a:off x="19716750" y="9152415"/>
            <a:ext cx="2762250" cy="3221669"/>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1011"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1012"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Fill the treasure pumpkin</a:t>
            </a:r>
          </a:p>
        </p:txBody>
      </p:sp>
      <p:sp>
        <p:nvSpPr>
          <p:cNvPr id="1013" name="FINE MOTOR"/>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FINE MOTOR</a:t>
            </a:r>
          </a:p>
        </p:txBody>
      </p:sp>
      <p:sp>
        <p:nvSpPr>
          <p:cNvPr id="1014"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1015"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1016"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017" name="Drag the orange dots into the pumpkin. Count how many you use."/>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02A43"/>
                </a:solidFill>
                <a:latin typeface="DejaVu Sans"/>
                <a:ea typeface="DejaVu Sans"/>
                <a:cs typeface="DejaVu Sans"/>
                <a:sym typeface="DejaVu Sans"/>
              </a:defRPr>
            </a:lvl1pPr>
          </a:lstStyle>
          <a:p>
            <a:pPr/>
            <a:r>
              <a:t>Drag the orange dots into the pumpkin. Count how many you use.</a:t>
            </a:r>
          </a:p>
        </p:txBody>
      </p:sp>
      <p:sp>
        <p:nvSpPr>
          <p:cNvPr id="1018" name="Oval"/>
          <p:cNvSpPr/>
          <p:nvPr/>
        </p:nvSpPr>
        <p:spPr>
          <a:xfrm>
            <a:off x="4667250" y="3333750"/>
            <a:ext cx="15049500" cy="8191500"/>
          </a:xfrm>
          <a:prstGeom prst="ellipse">
            <a:avLst/>
          </a:prstGeom>
          <a:solidFill>
            <a:srgbClr val="FFF9EC"/>
          </a:solidFill>
          <a:ln w="88900">
            <a:solidFill>
              <a:srgbClr val="102A43"/>
            </a:solidFill>
          </a:ln>
        </p:spPr>
        <p:txBody>
          <a:bodyPr lIns="0" tIns="0" rIns="0" bIns="0"/>
          <a:lstStyle/>
          <a:p>
            <a:pPr defTabSz="1828800">
              <a:spcBef>
                <a:spcPts val="0"/>
              </a:spcBef>
              <a:defRPr sz="3600">
                <a:latin typeface="Calibri"/>
                <a:ea typeface="Calibri"/>
                <a:cs typeface="Calibri"/>
                <a:sym typeface="Calibri"/>
              </a:defRPr>
            </a:pPr>
          </a:p>
        </p:txBody>
      </p:sp>
      <p:sp>
        <p:nvSpPr>
          <p:cNvPr id="1019" name="PUMPKIN…"/>
          <p:cNvSpPr txBox="1"/>
          <p:nvPr/>
        </p:nvSpPr>
        <p:spPr>
          <a:xfrm>
            <a:off x="9220200" y="5715000"/>
            <a:ext cx="5943600" cy="2095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p>
            <a:pPr algn="ctr" defTabSz="1828800">
              <a:spcBef>
                <a:spcPts val="0"/>
              </a:spcBef>
              <a:defRPr b="1" sz="5400">
                <a:solidFill>
                  <a:srgbClr val="F47B20"/>
                </a:solidFill>
                <a:latin typeface="DejaVu Sans"/>
                <a:ea typeface="DejaVu Sans"/>
                <a:cs typeface="DejaVu Sans"/>
                <a:sym typeface="DejaVu Sans"/>
              </a:defRPr>
            </a:pPr>
            <a:r>
              <a:t>PUMPKIN</a:t>
            </a:r>
          </a:p>
          <a:p>
            <a:pPr algn="ctr" defTabSz="1828800">
              <a:spcBef>
                <a:spcPts val="0"/>
              </a:spcBef>
              <a:defRPr b="1" sz="5400">
                <a:solidFill>
                  <a:srgbClr val="F47B20"/>
                </a:solidFill>
                <a:latin typeface="DejaVu Sans"/>
                <a:ea typeface="DejaVu Sans"/>
                <a:cs typeface="DejaVu Sans"/>
                <a:sym typeface="DejaVu Sans"/>
              </a:defRPr>
            </a:pPr>
            <a:r>
              <a:t>TREASURE</a:t>
            </a:r>
          </a:p>
        </p:txBody>
      </p:sp>
      <p:sp>
        <p:nvSpPr>
          <p:cNvPr id="1020" name="draggable-dot"/>
          <p:cNvSpPr/>
          <p:nvPr/>
        </p:nvSpPr>
        <p:spPr>
          <a:xfrm>
            <a:off x="1047750" y="31432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1" name="draggable-dot"/>
          <p:cNvSpPr/>
          <p:nvPr/>
        </p:nvSpPr>
        <p:spPr>
          <a:xfrm>
            <a:off x="2305050" y="31432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2" name="draggable-dot"/>
          <p:cNvSpPr/>
          <p:nvPr/>
        </p:nvSpPr>
        <p:spPr>
          <a:xfrm>
            <a:off x="3562350" y="31432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3" name="draggable-dot"/>
          <p:cNvSpPr/>
          <p:nvPr/>
        </p:nvSpPr>
        <p:spPr>
          <a:xfrm>
            <a:off x="4819650" y="31432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4" name="draggable-dot"/>
          <p:cNvSpPr/>
          <p:nvPr/>
        </p:nvSpPr>
        <p:spPr>
          <a:xfrm>
            <a:off x="6076950" y="31432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5" name="draggable-dot"/>
          <p:cNvSpPr/>
          <p:nvPr/>
        </p:nvSpPr>
        <p:spPr>
          <a:xfrm>
            <a:off x="7334250" y="31432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6" name="draggable-dot"/>
          <p:cNvSpPr/>
          <p:nvPr/>
        </p:nvSpPr>
        <p:spPr>
          <a:xfrm>
            <a:off x="1047750" y="44005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7" name="draggable-dot"/>
          <p:cNvSpPr/>
          <p:nvPr/>
        </p:nvSpPr>
        <p:spPr>
          <a:xfrm>
            <a:off x="2305050" y="44005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8" name="draggable-dot"/>
          <p:cNvSpPr/>
          <p:nvPr/>
        </p:nvSpPr>
        <p:spPr>
          <a:xfrm>
            <a:off x="3562350" y="44005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29" name="draggable-dot"/>
          <p:cNvSpPr/>
          <p:nvPr/>
        </p:nvSpPr>
        <p:spPr>
          <a:xfrm>
            <a:off x="4819650" y="44005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0" name="draggable-dot"/>
          <p:cNvSpPr/>
          <p:nvPr/>
        </p:nvSpPr>
        <p:spPr>
          <a:xfrm>
            <a:off x="6076950" y="44005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1" name="draggable-dot"/>
          <p:cNvSpPr/>
          <p:nvPr/>
        </p:nvSpPr>
        <p:spPr>
          <a:xfrm>
            <a:off x="7334250" y="44005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2" name="draggable-dot"/>
          <p:cNvSpPr/>
          <p:nvPr/>
        </p:nvSpPr>
        <p:spPr>
          <a:xfrm>
            <a:off x="1047750" y="56578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3" name="draggable-dot"/>
          <p:cNvSpPr/>
          <p:nvPr/>
        </p:nvSpPr>
        <p:spPr>
          <a:xfrm>
            <a:off x="2305050" y="56578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4" name="draggable-dot"/>
          <p:cNvSpPr/>
          <p:nvPr/>
        </p:nvSpPr>
        <p:spPr>
          <a:xfrm>
            <a:off x="3562350" y="56578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5" name="draggable-dot"/>
          <p:cNvSpPr/>
          <p:nvPr/>
        </p:nvSpPr>
        <p:spPr>
          <a:xfrm>
            <a:off x="4819650" y="56578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6" name="draggable-dot"/>
          <p:cNvSpPr/>
          <p:nvPr/>
        </p:nvSpPr>
        <p:spPr>
          <a:xfrm>
            <a:off x="6076950" y="56578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7" name="draggable-dot"/>
          <p:cNvSpPr/>
          <p:nvPr/>
        </p:nvSpPr>
        <p:spPr>
          <a:xfrm>
            <a:off x="7334250" y="56578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8" name="draggable-dot"/>
          <p:cNvSpPr/>
          <p:nvPr/>
        </p:nvSpPr>
        <p:spPr>
          <a:xfrm>
            <a:off x="1047750" y="69151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39" name="draggable-dot"/>
          <p:cNvSpPr/>
          <p:nvPr/>
        </p:nvSpPr>
        <p:spPr>
          <a:xfrm>
            <a:off x="2305050" y="69151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0" name="draggable-dot"/>
          <p:cNvSpPr/>
          <p:nvPr/>
        </p:nvSpPr>
        <p:spPr>
          <a:xfrm>
            <a:off x="3562350" y="69151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1" name="draggable-dot"/>
          <p:cNvSpPr/>
          <p:nvPr/>
        </p:nvSpPr>
        <p:spPr>
          <a:xfrm>
            <a:off x="4819650" y="69151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2" name="draggable-dot"/>
          <p:cNvSpPr/>
          <p:nvPr/>
        </p:nvSpPr>
        <p:spPr>
          <a:xfrm>
            <a:off x="6076950" y="69151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3" name="draggable-dot"/>
          <p:cNvSpPr/>
          <p:nvPr/>
        </p:nvSpPr>
        <p:spPr>
          <a:xfrm>
            <a:off x="7334250" y="69151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4" name="draggable-dot"/>
          <p:cNvSpPr/>
          <p:nvPr/>
        </p:nvSpPr>
        <p:spPr>
          <a:xfrm>
            <a:off x="1047750" y="81724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5" name="draggable-dot"/>
          <p:cNvSpPr/>
          <p:nvPr/>
        </p:nvSpPr>
        <p:spPr>
          <a:xfrm>
            <a:off x="2305050" y="81724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6" name="draggable-dot"/>
          <p:cNvSpPr/>
          <p:nvPr/>
        </p:nvSpPr>
        <p:spPr>
          <a:xfrm>
            <a:off x="3562350" y="81724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7" name="draggable-dot"/>
          <p:cNvSpPr/>
          <p:nvPr/>
        </p:nvSpPr>
        <p:spPr>
          <a:xfrm>
            <a:off x="4819650" y="81724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8" name="draggable-dot"/>
          <p:cNvSpPr/>
          <p:nvPr/>
        </p:nvSpPr>
        <p:spPr>
          <a:xfrm>
            <a:off x="6076950" y="81724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49" name="draggable-dot"/>
          <p:cNvSpPr/>
          <p:nvPr/>
        </p:nvSpPr>
        <p:spPr>
          <a:xfrm>
            <a:off x="7334250" y="81724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50" name="draggable-dot"/>
          <p:cNvSpPr/>
          <p:nvPr/>
        </p:nvSpPr>
        <p:spPr>
          <a:xfrm>
            <a:off x="1047750" y="94297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51" name="draggable-dot"/>
          <p:cNvSpPr/>
          <p:nvPr/>
        </p:nvSpPr>
        <p:spPr>
          <a:xfrm>
            <a:off x="2305050" y="94297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52" name="draggable-dot"/>
          <p:cNvSpPr/>
          <p:nvPr/>
        </p:nvSpPr>
        <p:spPr>
          <a:xfrm>
            <a:off x="3562350" y="94297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53" name="draggable-dot"/>
          <p:cNvSpPr/>
          <p:nvPr/>
        </p:nvSpPr>
        <p:spPr>
          <a:xfrm>
            <a:off x="4819650" y="94297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54" name="draggable-dot"/>
          <p:cNvSpPr/>
          <p:nvPr/>
        </p:nvSpPr>
        <p:spPr>
          <a:xfrm>
            <a:off x="6076950" y="94297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sp>
        <p:nvSpPr>
          <p:cNvPr id="1055" name="draggable-dot"/>
          <p:cNvSpPr/>
          <p:nvPr/>
        </p:nvSpPr>
        <p:spPr>
          <a:xfrm>
            <a:off x="7334250" y="9429750"/>
            <a:ext cx="800100" cy="800100"/>
          </a:xfrm>
          <a:prstGeom prst="ellipse">
            <a:avLst/>
          </a:prstGeom>
          <a:solidFill>
            <a:srgbClr val="F47B20"/>
          </a:solidFill>
          <a:ln w="38100">
            <a:solidFill>
              <a:srgbClr val="F7C948"/>
            </a:solidFill>
          </a:ln>
        </p:spPr>
        <p:txBody>
          <a:bodyPr lIns="0" tIns="0" rIns="0" bIns="0"/>
          <a:lstStyle/>
          <a:p>
            <a:pPr defTabSz="1828800">
              <a:spcBef>
                <a:spcPts val="0"/>
              </a:spcBef>
              <a:defRPr sz="3600">
                <a:latin typeface="Calibri"/>
                <a:ea typeface="Calibri"/>
                <a:cs typeface="Calibri"/>
                <a:sym typeface="Calibri"/>
              </a:defRPr>
            </a:pPr>
          </a:p>
        </p:txBody>
      </p:sp>
      <p:pic>
        <p:nvPicPr>
          <p:cNvPr id="1056" name="image6.png" descr="image6.png"/>
          <p:cNvPicPr>
            <a:picLocks noChangeAspect="1"/>
          </p:cNvPicPr>
          <p:nvPr/>
        </p:nvPicPr>
        <p:blipFill>
          <a:blip r:embed="rId3">
            <a:extLst/>
          </a:blip>
          <a:stretch>
            <a:fillRect/>
          </a:stretch>
        </p:blipFill>
        <p:spPr>
          <a:xfrm>
            <a:off x="20002500" y="8699500"/>
            <a:ext cx="3333750" cy="222250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60" name="Circle"/>
          <p:cNvSpPr/>
          <p:nvPr/>
        </p:nvSpPr>
        <p:spPr>
          <a:xfrm>
            <a:off x="206121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1" name="Circle"/>
          <p:cNvSpPr/>
          <p:nvPr/>
        </p:nvSpPr>
        <p:spPr>
          <a:xfrm>
            <a:off x="20612100" y="34289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2" name="Circle"/>
          <p:cNvSpPr/>
          <p:nvPr/>
        </p:nvSpPr>
        <p:spPr>
          <a:xfrm>
            <a:off x="20510500" y="34289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3" name="Circle"/>
          <p:cNvSpPr/>
          <p:nvPr/>
        </p:nvSpPr>
        <p:spPr>
          <a:xfrm>
            <a:off x="21551900" y="90557"/>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4" name="Circle"/>
          <p:cNvSpPr/>
          <p:nvPr/>
        </p:nvSpPr>
        <p:spPr>
          <a:xfrm>
            <a:off x="21551900" y="90557"/>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5" name="Circle"/>
          <p:cNvSpPr/>
          <p:nvPr/>
        </p:nvSpPr>
        <p:spPr>
          <a:xfrm>
            <a:off x="21551900" y="90557"/>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6" name="Circle"/>
          <p:cNvSpPr/>
          <p:nvPr/>
        </p:nvSpPr>
        <p:spPr>
          <a:xfrm>
            <a:off x="21831300" y="90557"/>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7" name="Circle"/>
          <p:cNvSpPr/>
          <p:nvPr/>
        </p:nvSpPr>
        <p:spPr>
          <a:xfrm>
            <a:off x="21221700" y="90557"/>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8" name="Circle"/>
          <p:cNvSpPr/>
          <p:nvPr/>
        </p:nvSpPr>
        <p:spPr>
          <a:xfrm>
            <a:off x="21551900" y="90557"/>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69" name="Circle"/>
          <p:cNvSpPr/>
          <p:nvPr/>
        </p:nvSpPr>
        <p:spPr>
          <a:xfrm>
            <a:off x="21831300" y="90557"/>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0" name="Circle"/>
          <p:cNvSpPr/>
          <p:nvPr/>
        </p:nvSpPr>
        <p:spPr>
          <a:xfrm>
            <a:off x="21324915" y="1050701"/>
            <a:ext cx="1908233"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1" name="Circle"/>
          <p:cNvSpPr/>
          <p:nvPr/>
        </p:nvSpPr>
        <p:spPr>
          <a:xfrm>
            <a:off x="20459700" y="34289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2" name="Circle"/>
          <p:cNvSpPr/>
          <p:nvPr/>
        </p:nvSpPr>
        <p:spPr>
          <a:xfrm>
            <a:off x="20459700" y="86103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3" name="Circle"/>
          <p:cNvSpPr/>
          <p:nvPr/>
        </p:nvSpPr>
        <p:spPr>
          <a:xfrm>
            <a:off x="215011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4" name="Circle"/>
          <p:cNvSpPr/>
          <p:nvPr/>
        </p:nvSpPr>
        <p:spPr>
          <a:xfrm>
            <a:off x="215011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5" name="Circle"/>
          <p:cNvSpPr/>
          <p:nvPr/>
        </p:nvSpPr>
        <p:spPr>
          <a:xfrm>
            <a:off x="215011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6" name="Circle"/>
          <p:cNvSpPr/>
          <p:nvPr/>
        </p:nvSpPr>
        <p:spPr>
          <a:xfrm>
            <a:off x="217805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7" name="Circle"/>
          <p:cNvSpPr/>
          <p:nvPr/>
        </p:nvSpPr>
        <p:spPr>
          <a:xfrm>
            <a:off x="211709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8" name="Circle"/>
          <p:cNvSpPr/>
          <p:nvPr/>
        </p:nvSpPr>
        <p:spPr>
          <a:xfrm>
            <a:off x="215011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79" name="Circle"/>
          <p:cNvSpPr/>
          <p:nvPr/>
        </p:nvSpPr>
        <p:spPr>
          <a:xfrm>
            <a:off x="217805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0" name="Circle"/>
          <p:cNvSpPr/>
          <p:nvPr/>
        </p:nvSpPr>
        <p:spPr>
          <a:xfrm>
            <a:off x="21577300" y="608689"/>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1" name="Circle"/>
          <p:cNvSpPr/>
          <p:nvPr/>
        </p:nvSpPr>
        <p:spPr>
          <a:xfrm>
            <a:off x="20967700" y="46989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2" name="Circle"/>
          <p:cNvSpPr/>
          <p:nvPr/>
        </p:nvSpPr>
        <p:spPr>
          <a:xfrm>
            <a:off x="20612100" y="1050701"/>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3" name="Circle"/>
          <p:cNvSpPr/>
          <p:nvPr/>
        </p:nvSpPr>
        <p:spPr>
          <a:xfrm>
            <a:off x="21653500" y="79835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4" name="Circle"/>
          <p:cNvSpPr/>
          <p:nvPr/>
        </p:nvSpPr>
        <p:spPr>
          <a:xfrm>
            <a:off x="21653500" y="79835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5" name="Circle"/>
          <p:cNvSpPr/>
          <p:nvPr/>
        </p:nvSpPr>
        <p:spPr>
          <a:xfrm>
            <a:off x="21653500" y="79835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6" name="Circle"/>
          <p:cNvSpPr/>
          <p:nvPr/>
        </p:nvSpPr>
        <p:spPr>
          <a:xfrm>
            <a:off x="21932900" y="79835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7" name="Circle"/>
          <p:cNvSpPr/>
          <p:nvPr/>
        </p:nvSpPr>
        <p:spPr>
          <a:xfrm>
            <a:off x="21323300" y="79835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8" name="Circle"/>
          <p:cNvSpPr/>
          <p:nvPr/>
        </p:nvSpPr>
        <p:spPr>
          <a:xfrm>
            <a:off x="21653500" y="79835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89" name="Circle"/>
          <p:cNvSpPr/>
          <p:nvPr/>
        </p:nvSpPr>
        <p:spPr>
          <a:xfrm>
            <a:off x="21932900" y="79835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0" name="Circle"/>
          <p:cNvSpPr/>
          <p:nvPr/>
        </p:nvSpPr>
        <p:spPr>
          <a:xfrm>
            <a:off x="20459700" y="75211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1" name="Circle"/>
          <p:cNvSpPr/>
          <p:nvPr/>
        </p:nvSpPr>
        <p:spPr>
          <a:xfrm>
            <a:off x="20967700" y="75211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2" name="Circle"/>
          <p:cNvSpPr/>
          <p:nvPr/>
        </p:nvSpPr>
        <p:spPr>
          <a:xfrm>
            <a:off x="20256500" y="75211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3" name="Circle"/>
          <p:cNvSpPr/>
          <p:nvPr/>
        </p:nvSpPr>
        <p:spPr>
          <a:xfrm>
            <a:off x="21297900" y="49976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4" name="Circle"/>
          <p:cNvSpPr/>
          <p:nvPr/>
        </p:nvSpPr>
        <p:spPr>
          <a:xfrm>
            <a:off x="21297900" y="49976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5" name="Circle"/>
          <p:cNvSpPr/>
          <p:nvPr/>
        </p:nvSpPr>
        <p:spPr>
          <a:xfrm>
            <a:off x="21297900" y="49976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6" name="Circle"/>
          <p:cNvSpPr/>
          <p:nvPr/>
        </p:nvSpPr>
        <p:spPr>
          <a:xfrm>
            <a:off x="21577300" y="49976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7" name="Circle"/>
          <p:cNvSpPr/>
          <p:nvPr/>
        </p:nvSpPr>
        <p:spPr>
          <a:xfrm>
            <a:off x="20967700" y="49976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8" name="Circle"/>
          <p:cNvSpPr/>
          <p:nvPr/>
        </p:nvSpPr>
        <p:spPr>
          <a:xfrm>
            <a:off x="21297900" y="49976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099" name="Circle"/>
          <p:cNvSpPr/>
          <p:nvPr/>
        </p:nvSpPr>
        <p:spPr>
          <a:xfrm>
            <a:off x="21577300" y="499769"/>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0" name="Circle"/>
          <p:cNvSpPr/>
          <p:nvPr/>
        </p:nvSpPr>
        <p:spPr>
          <a:xfrm>
            <a:off x="200279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1" name="Circle"/>
          <p:cNvSpPr/>
          <p:nvPr/>
        </p:nvSpPr>
        <p:spPr>
          <a:xfrm>
            <a:off x="20027900" y="42365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2" name="Circle"/>
          <p:cNvSpPr/>
          <p:nvPr/>
        </p:nvSpPr>
        <p:spPr>
          <a:xfrm>
            <a:off x="19926300" y="42365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3" name="Circle"/>
          <p:cNvSpPr/>
          <p:nvPr/>
        </p:nvSpPr>
        <p:spPr>
          <a:xfrm>
            <a:off x="20967700" y="17130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4" name="Circle"/>
          <p:cNvSpPr/>
          <p:nvPr/>
        </p:nvSpPr>
        <p:spPr>
          <a:xfrm>
            <a:off x="20967700" y="17130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5" name="Circle"/>
          <p:cNvSpPr/>
          <p:nvPr/>
        </p:nvSpPr>
        <p:spPr>
          <a:xfrm>
            <a:off x="20967700" y="17130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6" name="Circle"/>
          <p:cNvSpPr/>
          <p:nvPr/>
        </p:nvSpPr>
        <p:spPr>
          <a:xfrm>
            <a:off x="21247100" y="17130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7" name="Circle"/>
          <p:cNvSpPr/>
          <p:nvPr/>
        </p:nvSpPr>
        <p:spPr>
          <a:xfrm>
            <a:off x="20637500" y="17130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8" name="Circle"/>
          <p:cNvSpPr/>
          <p:nvPr/>
        </p:nvSpPr>
        <p:spPr>
          <a:xfrm>
            <a:off x="20967700" y="17130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09" name="Circle"/>
          <p:cNvSpPr/>
          <p:nvPr/>
        </p:nvSpPr>
        <p:spPr>
          <a:xfrm>
            <a:off x="21247100" y="171309"/>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0" name="Circle"/>
          <p:cNvSpPr/>
          <p:nvPr/>
        </p:nvSpPr>
        <p:spPr>
          <a:xfrm>
            <a:off x="19875500" y="42365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1" name="Circle"/>
          <p:cNvSpPr/>
          <p:nvPr/>
        </p:nvSpPr>
        <p:spPr>
          <a:xfrm>
            <a:off x="209169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2" name="Circle"/>
          <p:cNvSpPr/>
          <p:nvPr/>
        </p:nvSpPr>
        <p:spPr>
          <a:xfrm>
            <a:off x="209169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3" name="Circle"/>
          <p:cNvSpPr/>
          <p:nvPr/>
        </p:nvSpPr>
        <p:spPr>
          <a:xfrm>
            <a:off x="209169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4" name="Circle"/>
          <p:cNvSpPr/>
          <p:nvPr/>
        </p:nvSpPr>
        <p:spPr>
          <a:xfrm>
            <a:off x="211963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5" name="Circle"/>
          <p:cNvSpPr/>
          <p:nvPr/>
        </p:nvSpPr>
        <p:spPr>
          <a:xfrm>
            <a:off x="205867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6" name="Circle"/>
          <p:cNvSpPr/>
          <p:nvPr/>
        </p:nvSpPr>
        <p:spPr>
          <a:xfrm>
            <a:off x="209169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7" name="Circle"/>
          <p:cNvSpPr/>
          <p:nvPr/>
        </p:nvSpPr>
        <p:spPr>
          <a:xfrm>
            <a:off x="211963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8" name="Circle"/>
          <p:cNvSpPr/>
          <p:nvPr/>
        </p:nvSpPr>
        <p:spPr>
          <a:xfrm>
            <a:off x="20993100" y="689440"/>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19" name="Circle"/>
          <p:cNvSpPr/>
          <p:nvPr/>
        </p:nvSpPr>
        <p:spPr>
          <a:xfrm>
            <a:off x="20383500" y="55065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0" name="Circle"/>
          <p:cNvSpPr/>
          <p:nvPr/>
        </p:nvSpPr>
        <p:spPr>
          <a:xfrm>
            <a:off x="21069300" y="87911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1" name="Circle"/>
          <p:cNvSpPr/>
          <p:nvPr/>
        </p:nvSpPr>
        <p:spPr>
          <a:xfrm>
            <a:off x="21069300" y="87911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2" name="Circle"/>
          <p:cNvSpPr/>
          <p:nvPr/>
        </p:nvSpPr>
        <p:spPr>
          <a:xfrm>
            <a:off x="21069300" y="87911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3" name="Circle"/>
          <p:cNvSpPr/>
          <p:nvPr/>
        </p:nvSpPr>
        <p:spPr>
          <a:xfrm>
            <a:off x="21348700" y="87911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4" name="Circle"/>
          <p:cNvSpPr/>
          <p:nvPr/>
        </p:nvSpPr>
        <p:spPr>
          <a:xfrm>
            <a:off x="20739100" y="87911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5" name="Circle"/>
          <p:cNvSpPr/>
          <p:nvPr/>
        </p:nvSpPr>
        <p:spPr>
          <a:xfrm>
            <a:off x="21069300" y="87911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6" name="Circle"/>
          <p:cNvSpPr/>
          <p:nvPr/>
        </p:nvSpPr>
        <p:spPr>
          <a:xfrm>
            <a:off x="21348700" y="87911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7" name="Circle"/>
          <p:cNvSpPr/>
          <p:nvPr/>
        </p:nvSpPr>
        <p:spPr>
          <a:xfrm>
            <a:off x="19875500" y="832863"/>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8" name="Circle"/>
          <p:cNvSpPr/>
          <p:nvPr/>
        </p:nvSpPr>
        <p:spPr>
          <a:xfrm>
            <a:off x="20383500" y="832863"/>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29" name="Circle"/>
          <p:cNvSpPr/>
          <p:nvPr/>
        </p:nvSpPr>
        <p:spPr>
          <a:xfrm>
            <a:off x="20713700" y="58052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0" name="Circle"/>
          <p:cNvSpPr/>
          <p:nvPr/>
        </p:nvSpPr>
        <p:spPr>
          <a:xfrm>
            <a:off x="20713700" y="58052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1" name="Circle"/>
          <p:cNvSpPr/>
          <p:nvPr/>
        </p:nvSpPr>
        <p:spPr>
          <a:xfrm>
            <a:off x="20713700" y="58052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2" name="Circle"/>
          <p:cNvSpPr/>
          <p:nvPr/>
        </p:nvSpPr>
        <p:spPr>
          <a:xfrm>
            <a:off x="20993100" y="58052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3" name="Circle"/>
          <p:cNvSpPr/>
          <p:nvPr/>
        </p:nvSpPr>
        <p:spPr>
          <a:xfrm>
            <a:off x="20383500" y="58052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4" name="Circle"/>
          <p:cNvSpPr/>
          <p:nvPr/>
        </p:nvSpPr>
        <p:spPr>
          <a:xfrm>
            <a:off x="20713700" y="58052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5" name="Circle"/>
          <p:cNvSpPr/>
          <p:nvPr/>
        </p:nvSpPr>
        <p:spPr>
          <a:xfrm>
            <a:off x="20993100" y="580521"/>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6" name="Circle"/>
          <p:cNvSpPr/>
          <p:nvPr/>
        </p:nvSpPr>
        <p:spPr>
          <a:xfrm>
            <a:off x="207137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7" name="Circle"/>
          <p:cNvSpPr/>
          <p:nvPr/>
        </p:nvSpPr>
        <p:spPr>
          <a:xfrm>
            <a:off x="20713700" y="949141"/>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8" name="Circle"/>
          <p:cNvSpPr/>
          <p:nvPr/>
        </p:nvSpPr>
        <p:spPr>
          <a:xfrm>
            <a:off x="20612100" y="949141"/>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39" name="Circle"/>
          <p:cNvSpPr/>
          <p:nvPr/>
        </p:nvSpPr>
        <p:spPr>
          <a:xfrm>
            <a:off x="21653500" y="69680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0" name="Circle"/>
          <p:cNvSpPr/>
          <p:nvPr/>
        </p:nvSpPr>
        <p:spPr>
          <a:xfrm>
            <a:off x="21653500" y="69680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1" name="Circle"/>
          <p:cNvSpPr/>
          <p:nvPr/>
        </p:nvSpPr>
        <p:spPr>
          <a:xfrm>
            <a:off x="21653500" y="69680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2" name="Circle"/>
          <p:cNvSpPr/>
          <p:nvPr/>
        </p:nvSpPr>
        <p:spPr>
          <a:xfrm>
            <a:off x="21932900" y="69680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3" name="Circle"/>
          <p:cNvSpPr/>
          <p:nvPr/>
        </p:nvSpPr>
        <p:spPr>
          <a:xfrm>
            <a:off x="21323300" y="69680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4" name="Circle"/>
          <p:cNvSpPr/>
          <p:nvPr/>
        </p:nvSpPr>
        <p:spPr>
          <a:xfrm>
            <a:off x="21653500" y="69680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5" name="Circle"/>
          <p:cNvSpPr/>
          <p:nvPr/>
        </p:nvSpPr>
        <p:spPr>
          <a:xfrm>
            <a:off x="21932900" y="696800"/>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6" name="Circle"/>
          <p:cNvSpPr/>
          <p:nvPr/>
        </p:nvSpPr>
        <p:spPr>
          <a:xfrm>
            <a:off x="20561300" y="949141"/>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7" name="Circle"/>
          <p:cNvSpPr/>
          <p:nvPr/>
        </p:nvSpPr>
        <p:spPr>
          <a:xfrm>
            <a:off x="216027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8" name="Circle"/>
          <p:cNvSpPr/>
          <p:nvPr/>
        </p:nvSpPr>
        <p:spPr>
          <a:xfrm>
            <a:off x="216027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49" name="Circle"/>
          <p:cNvSpPr/>
          <p:nvPr/>
        </p:nvSpPr>
        <p:spPr>
          <a:xfrm>
            <a:off x="216027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0" name="Circle"/>
          <p:cNvSpPr/>
          <p:nvPr/>
        </p:nvSpPr>
        <p:spPr>
          <a:xfrm>
            <a:off x="218821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1" name="Circle"/>
          <p:cNvSpPr/>
          <p:nvPr/>
        </p:nvSpPr>
        <p:spPr>
          <a:xfrm>
            <a:off x="212725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2" name="Circle"/>
          <p:cNvSpPr/>
          <p:nvPr/>
        </p:nvSpPr>
        <p:spPr>
          <a:xfrm>
            <a:off x="216027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3" name="Circle"/>
          <p:cNvSpPr/>
          <p:nvPr/>
        </p:nvSpPr>
        <p:spPr>
          <a:xfrm>
            <a:off x="218821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4" name="Circle"/>
          <p:cNvSpPr/>
          <p:nvPr/>
        </p:nvSpPr>
        <p:spPr>
          <a:xfrm>
            <a:off x="21678900" y="1214932"/>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5" name="Circle"/>
          <p:cNvSpPr/>
          <p:nvPr/>
        </p:nvSpPr>
        <p:spPr>
          <a:xfrm>
            <a:off x="21069300" y="1076141"/>
            <a:ext cx="1908232"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6" name="Circle"/>
          <p:cNvSpPr/>
          <p:nvPr/>
        </p:nvSpPr>
        <p:spPr>
          <a:xfrm>
            <a:off x="21755100" y="140460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7" name="Circle"/>
          <p:cNvSpPr/>
          <p:nvPr/>
        </p:nvSpPr>
        <p:spPr>
          <a:xfrm>
            <a:off x="21755100" y="140460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8" name="Circle"/>
          <p:cNvSpPr/>
          <p:nvPr/>
        </p:nvSpPr>
        <p:spPr>
          <a:xfrm>
            <a:off x="21755100" y="140460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59" name="Circle"/>
          <p:cNvSpPr/>
          <p:nvPr/>
        </p:nvSpPr>
        <p:spPr>
          <a:xfrm>
            <a:off x="22034500" y="140460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0" name="Circle"/>
          <p:cNvSpPr/>
          <p:nvPr/>
        </p:nvSpPr>
        <p:spPr>
          <a:xfrm>
            <a:off x="21424900" y="140460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1" name="Circle"/>
          <p:cNvSpPr/>
          <p:nvPr/>
        </p:nvSpPr>
        <p:spPr>
          <a:xfrm>
            <a:off x="21755100" y="140460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2" name="Circle"/>
          <p:cNvSpPr/>
          <p:nvPr/>
        </p:nvSpPr>
        <p:spPr>
          <a:xfrm>
            <a:off x="22034500" y="140460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3" name="Circle"/>
          <p:cNvSpPr/>
          <p:nvPr/>
        </p:nvSpPr>
        <p:spPr>
          <a:xfrm>
            <a:off x="20561300" y="1358354"/>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4" name="Circle"/>
          <p:cNvSpPr/>
          <p:nvPr/>
        </p:nvSpPr>
        <p:spPr>
          <a:xfrm>
            <a:off x="21069300" y="1358354"/>
            <a:ext cx="1908232"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5" name="Circle"/>
          <p:cNvSpPr/>
          <p:nvPr/>
        </p:nvSpPr>
        <p:spPr>
          <a:xfrm>
            <a:off x="21399500" y="110601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6" name="Circle"/>
          <p:cNvSpPr/>
          <p:nvPr/>
        </p:nvSpPr>
        <p:spPr>
          <a:xfrm>
            <a:off x="21399500" y="110601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7" name="Circle"/>
          <p:cNvSpPr/>
          <p:nvPr/>
        </p:nvSpPr>
        <p:spPr>
          <a:xfrm>
            <a:off x="21399500" y="110601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8" name="Circle"/>
          <p:cNvSpPr/>
          <p:nvPr/>
        </p:nvSpPr>
        <p:spPr>
          <a:xfrm>
            <a:off x="21678900" y="110601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69" name="Circle"/>
          <p:cNvSpPr/>
          <p:nvPr/>
        </p:nvSpPr>
        <p:spPr>
          <a:xfrm>
            <a:off x="21069300" y="110601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0" name="Circle"/>
          <p:cNvSpPr/>
          <p:nvPr/>
        </p:nvSpPr>
        <p:spPr>
          <a:xfrm>
            <a:off x="21399500" y="110601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1" name="Circle"/>
          <p:cNvSpPr/>
          <p:nvPr/>
        </p:nvSpPr>
        <p:spPr>
          <a:xfrm>
            <a:off x="21678900" y="1106013"/>
            <a:ext cx="1908232"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2" name="Circle"/>
          <p:cNvSpPr/>
          <p:nvPr/>
        </p:nvSpPr>
        <p:spPr>
          <a:xfrm>
            <a:off x="193374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3" name="Circle"/>
          <p:cNvSpPr/>
          <p:nvPr/>
        </p:nvSpPr>
        <p:spPr>
          <a:xfrm>
            <a:off x="19337416" y="393678"/>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4" name="Circle"/>
          <p:cNvSpPr/>
          <p:nvPr/>
        </p:nvSpPr>
        <p:spPr>
          <a:xfrm>
            <a:off x="19235816" y="393678"/>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5" name="Circle"/>
          <p:cNvSpPr/>
          <p:nvPr/>
        </p:nvSpPr>
        <p:spPr>
          <a:xfrm>
            <a:off x="20277216" y="141337"/>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6" name="Circle"/>
          <p:cNvSpPr/>
          <p:nvPr/>
        </p:nvSpPr>
        <p:spPr>
          <a:xfrm>
            <a:off x="20277216" y="141337"/>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7" name="Circle"/>
          <p:cNvSpPr/>
          <p:nvPr/>
        </p:nvSpPr>
        <p:spPr>
          <a:xfrm>
            <a:off x="20277216" y="141337"/>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8" name="Circle"/>
          <p:cNvSpPr/>
          <p:nvPr/>
        </p:nvSpPr>
        <p:spPr>
          <a:xfrm>
            <a:off x="20556616" y="141337"/>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79" name="Circle"/>
          <p:cNvSpPr/>
          <p:nvPr/>
        </p:nvSpPr>
        <p:spPr>
          <a:xfrm>
            <a:off x="19947016" y="141337"/>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0" name="Circle"/>
          <p:cNvSpPr/>
          <p:nvPr/>
        </p:nvSpPr>
        <p:spPr>
          <a:xfrm>
            <a:off x="20277216" y="141337"/>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1" name="Circle"/>
          <p:cNvSpPr/>
          <p:nvPr/>
        </p:nvSpPr>
        <p:spPr>
          <a:xfrm>
            <a:off x="20556616" y="141337"/>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2" name="Circle"/>
          <p:cNvSpPr/>
          <p:nvPr/>
        </p:nvSpPr>
        <p:spPr>
          <a:xfrm>
            <a:off x="20050230" y="11014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3" name="Circle"/>
          <p:cNvSpPr/>
          <p:nvPr/>
        </p:nvSpPr>
        <p:spPr>
          <a:xfrm>
            <a:off x="19185016" y="393678"/>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4" name="Circle"/>
          <p:cNvSpPr/>
          <p:nvPr/>
        </p:nvSpPr>
        <p:spPr>
          <a:xfrm>
            <a:off x="19185016" y="911811"/>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5" name="Circle"/>
          <p:cNvSpPr/>
          <p:nvPr/>
        </p:nvSpPr>
        <p:spPr>
          <a:xfrm>
            <a:off x="202264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6" name="Circle"/>
          <p:cNvSpPr/>
          <p:nvPr/>
        </p:nvSpPr>
        <p:spPr>
          <a:xfrm>
            <a:off x="202264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7" name="Circle"/>
          <p:cNvSpPr/>
          <p:nvPr/>
        </p:nvSpPr>
        <p:spPr>
          <a:xfrm>
            <a:off x="202264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8" name="Circle"/>
          <p:cNvSpPr/>
          <p:nvPr/>
        </p:nvSpPr>
        <p:spPr>
          <a:xfrm>
            <a:off x="205058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89" name="Circle"/>
          <p:cNvSpPr/>
          <p:nvPr/>
        </p:nvSpPr>
        <p:spPr>
          <a:xfrm>
            <a:off x="198962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0" name="Circle"/>
          <p:cNvSpPr/>
          <p:nvPr/>
        </p:nvSpPr>
        <p:spPr>
          <a:xfrm>
            <a:off x="202264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1" name="Circle"/>
          <p:cNvSpPr/>
          <p:nvPr/>
        </p:nvSpPr>
        <p:spPr>
          <a:xfrm>
            <a:off x="205058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2" name="Circle"/>
          <p:cNvSpPr/>
          <p:nvPr/>
        </p:nvSpPr>
        <p:spPr>
          <a:xfrm>
            <a:off x="20302616" y="659468"/>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3" name="Circle"/>
          <p:cNvSpPr/>
          <p:nvPr/>
        </p:nvSpPr>
        <p:spPr>
          <a:xfrm>
            <a:off x="19693016" y="52067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4" name="Circle"/>
          <p:cNvSpPr/>
          <p:nvPr/>
        </p:nvSpPr>
        <p:spPr>
          <a:xfrm>
            <a:off x="19337416" y="11014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5" name="Circle"/>
          <p:cNvSpPr/>
          <p:nvPr/>
        </p:nvSpPr>
        <p:spPr>
          <a:xfrm>
            <a:off x="20378816" y="849140"/>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6" name="Circle"/>
          <p:cNvSpPr/>
          <p:nvPr/>
        </p:nvSpPr>
        <p:spPr>
          <a:xfrm>
            <a:off x="20378816" y="849140"/>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7" name="Circle"/>
          <p:cNvSpPr/>
          <p:nvPr/>
        </p:nvSpPr>
        <p:spPr>
          <a:xfrm>
            <a:off x="20378816" y="849140"/>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8" name="Circle"/>
          <p:cNvSpPr/>
          <p:nvPr/>
        </p:nvSpPr>
        <p:spPr>
          <a:xfrm>
            <a:off x="20658216" y="849140"/>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199" name="Circle"/>
          <p:cNvSpPr/>
          <p:nvPr/>
        </p:nvSpPr>
        <p:spPr>
          <a:xfrm>
            <a:off x="20048616" y="849140"/>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0" name="Circle"/>
          <p:cNvSpPr/>
          <p:nvPr/>
        </p:nvSpPr>
        <p:spPr>
          <a:xfrm>
            <a:off x="20378816" y="849140"/>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1" name="Circle"/>
          <p:cNvSpPr/>
          <p:nvPr/>
        </p:nvSpPr>
        <p:spPr>
          <a:xfrm>
            <a:off x="20658216" y="849140"/>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2" name="Circle"/>
          <p:cNvSpPr/>
          <p:nvPr/>
        </p:nvSpPr>
        <p:spPr>
          <a:xfrm>
            <a:off x="19185016" y="802891"/>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3" name="Circle"/>
          <p:cNvSpPr/>
          <p:nvPr/>
        </p:nvSpPr>
        <p:spPr>
          <a:xfrm>
            <a:off x="19693016" y="802891"/>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4" name="Circle"/>
          <p:cNvSpPr/>
          <p:nvPr/>
        </p:nvSpPr>
        <p:spPr>
          <a:xfrm>
            <a:off x="18981816" y="802891"/>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5" name="Circle"/>
          <p:cNvSpPr/>
          <p:nvPr/>
        </p:nvSpPr>
        <p:spPr>
          <a:xfrm>
            <a:off x="20023216" y="550549"/>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6" name="Circle"/>
          <p:cNvSpPr/>
          <p:nvPr/>
        </p:nvSpPr>
        <p:spPr>
          <a:xfrm>
            <a:off x="20023216" y="550549"/>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7" name="Circle"/>
          <p:cNvSpPr/>
          <p:nvPr/>
        </p:nvSpPr>
        <p:spPr>
          <a:xfrm>
            <a:off x="20023216" y="550549"/>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8" name="Circle"/>
          <p:cNvSpPr/>
          <p:nvPr/>
        </p:nvSpPr>
        <p:spPr>
          <a:xfrm>
            <a:off x="20302616" y="550549"/>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09" name="Circle"/>
          <p:cNvSpPr/>
          <p:nvPr/>
        </p:nvSpPr>
        <p:spPr>
          <a:xfrm>
            <a:off x="19693016" y="550549"/>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0" name="Circle"/>
          <p:cNvSpPr/>
          <p:nvPr/>
        </p:nvSpPr>
        <p:spPr>
          <a:xfrm>
            <a:off x="20023216" y="550549"/>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1" name="Circle"/>
          <p:cNvSpPr/>
          <p:nvPr/>
        </p:nvSpPr>
        <p:spPr>
          <a:xfrm>
            <a:off x="20302616" y="550549"/>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2" name="Circle"/>
          <p:cNvSpPr/>
          <p:nvPr/>
        </p:nvSpPr>
        <p:spPr>
          <a:xfrm>
            <a:off x="187532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3" name="Circle"/>
          <p:cNvSpPr/>
          <p:nvPr/>
        </p:nvSpPr>
        <p:spPr>
          <a:xfrm>
            <a:off x="18753216" y="47443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4" name="Circle"/>
          <p:cNvSpPr/>
          <p:nvPr/>
        </p:nvSpPr>
        <p:spPr>
          <a:xfrm>
            <a:off x="18651616" y="47443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5" name="Circle"/>
          <p:cNvSpPr/>
          <p:nvPr/>
        </p:nvSpPr>
        <p:spPr>
          <a:xfrm>
            <a:off x="19693016" y="22208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6" name="Circle"/>
          <p:cNvSpPr/>
          <p:nvPr/>
        </p:nvSpPr>
        <p:spPr>
          <a:xfrm>
            <a:off x="19693016" y="22208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7" name="Circle"/>
          <p:cNvSpPr/>
          <p:nvPr/>
        </p:nvSpPr>
        <p:spPr>
          <a:xfrm>
            <a:off x="19693016" y="22208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8" name="Circle"/>
          <p:cNvSpPr/>
          <p:nvPr/>
        </p:nvSpPr>
        <p:spPr>
          <a:xfrm>
            <a:off x="19972416" y="22208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19" name="Circle"/>
          <p:cNvSpPr/>
          <p:nvPr/>
        </p:nvSpPr>
        <p:spPr>
          <a:xfrm>
            <a:off x="19362816" y="22208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0" name="Circle"/>
          <p:cNvSpPr/>
          <p:nvPr/>
        </p:nvSpPr>
        <p:spPr>
          <a:xfrm>
            <a:off x="19693016" y="22208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1" name="Circle"/>
          <p:cNvSpPr/>
          <p:nvPr/>
        </p:nvSpPr>
        <p:spPr>
          <a:xfrm>
            <a:off x="19972416" y="22208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2" name="Circle"/>
          <p:cNvSpPr/>
          <p:nvPr/>
        </p:nvSpPr>
        <p:spPr>
          <a:xfrm>
            <a:off x="18600816" y="47443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3" name="Circle"/>
          <p:cNvSpPr/>
          <p:nvPr/>
        </p:nvSpPr>
        <p:spPr>
          <a:xfrm>
            <a:off x="196422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4" name="Circle"/>
          <p:cNvSpPr/>
          <p:nvPr/>
        </p:nvSpPr>
        <p:spPr>
          <a:xfrm>
            <a:off x="196422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5" name="Circle"/>
          <p:cNvSpPr/>
          <p:nvPr/>
        </p:nvSpPr>
        <p:spPr>
          <a:xfrm>
            <a:off x="196422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6" name="Circle"/>
          <p:cNvSpPr/>
          <p:nvPr/>
        </p:nvSpPr>
        <p:spPr>
          <a:xfrm>
            <a:off x="199216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7" name="Circle"/>
          <p:cNvSpPr/>
          <p:nvPr/>
        </p:nvSpPr>
        <p:spPr>
          <a:xfrm>
            <a:off x="193120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8" name="Circle"/>
          <p:cNvSpPr/>
          <p:nvPr/>
        </p:nvSpPr>
        <p:spPr>
          <a:xfrm>
            <a:off x="196422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29" name="Circle"/>
          <p:cNvSpPr/>
          <p:nvPr/>
        </p:nvSpPr>
        <p:spPr>
          <a:xfrm>
            <a:off x="199216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0" name="Circle"/>
          <p:cNvSpPr/>
          <p:nvPr/>
        </p:nvSpPr>
        <p:spPr>
          <a:xfrm>
            <a:off x="19718416" y="74022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1" name="Circle"/>
          <p:cNvSpPr/>
          <p:nvPr/>
        </p:nvSpPr>
        <p:spPr>
          <a:xfrm>
            <a:off x="19108816" y="601430"/>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2" name="Circle"/>
          <p:cNvSpPr/>
          <p:nvPr/>
        </p:nvSpPr>
        <p:spPr>
          <a:xfrm>
            <a:off x="19794616" y="92989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3" name="Circle"/>
          <p:cNvSpPr/>
          <p:nvPr/>
        </p:nvSpPr>
        <p:spPr>
          <a:xfrm>
            <a:off x="19794616" y="92989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4" name="Circle"/>
          <p:cNvSpPr/>
          <p:nvPr/>
        </p:nvSpPr>
        <p:spPr>
          <a:xfrm>
            <a:off x="19794616" y="92989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5" name="Circle"/>
          <p:cNvSpPr/>
          <p:nvPr/>
        </p:nvSpPr>
        <p:spPr>
          <a:xfrm>
            <a:off x="20074016" y="92989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6" name="Circle"/>
          <p:cNvSpPr/>
          <p:nvPr/>
        </p:nvSpPr>
        <p:spPr>
          <a:xfrm>
            <a:off x="19464416" y="92989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7" name="Circle"/>
          <p:cNvSpPr/>
          <p:nvPr/>
        </p:nvSpPr>
        <p:spPr>
          <a:xfrm>
            <a:off x="19794616" y="92989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8" name="Circle"/>
          <p:cNvSpPr/>
          <p:nvPr/>
        </p:nvSpPr>
        <p:spPr>
          <a:xfrm>
            <a:off x="20074016" y="92989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39" name="Circle"/>
          <p:cNvSpPr/>
          <p:nvPr/>
        </p:nvSpPr>
        <p:spPr>
          <a:xfrm>
            <a:off x="18600816" y="883642"/>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0" name="Circle"/>
          <p:cNvSpPr/>
          <p:nvPr/>
        </p:nvSpPr>
        <p:spPr>
          <a:xfrm>
            <a:off x="19108816" y="883642"/>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1" name="Circle"/>
          <p:cNvSpPr/>
          <p:nvPr/>
        </p:nvSpPr>
        <p:spPr>
          <a:xfrm>
            <a:off x="19439016" y="63130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2" name="Circle"/>
          <p:cNvSpPr/>
          <p:nvPr/>
        </p:nvSpPr>
        <p:spPr>
          <a:xfrm>
            <a:off x="19439016" y="63130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3" name="Circle"/>
          <p:cNvSpPr/>
          <p:nvPr/>
        </p:nvSpPr>
        <p:spPr>
          <a:xfrm>
            <a:off x="19439016" y="63130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4" name="Circle"/>
          <p:cNvSpPr/>
          <p:nvPr/>
        </p:nvSpPr>
        <p:spPr>
          <a:xfrm>
            <a:off x="19718416" y="63130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5" name="Circle"/>
          <p:cNvSpPr/>
          <p:nvPr/>
        </p:nvSpPr>
        <p:spPr>
          <a:xfrm>
            <a:off x="19108816" y="63130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6" name="Circle"/>
          <p:cNvSpPr/>
          <p:nvPr/>
        </p:nvSpPr>
        <p:spPr>
          <a:xfrm>
            <a:off x="19439016" y="63130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7" name="Circle"/>
          <p:cNvSpPr/>
          <p:nvPr/>
        </p:nvSpPr>
        <p:spPr>
          <a:xfrm>
            <a:off x="19718416" y="63130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8" name="Circle"/>
          <p:cNvSpPr/>
          <p:nvPr/>
        </p:nvSpPr>
        <p:spPr>
          <a:xfrm>
            <a:off x="194390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49" name="Circle"/>
          <p:cNvSpPr/>
          <p:nvPr/>
        </p:nvSpPr>
        <p:spPr>
          <a:xfrm>
            <a:off x="19439016" y="999922"/>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0" name="Circle"/>
          <p:cNvSpPr/>
          <p:nvPr/>
        </p:nvSpPr>
        <p:spPr>
          <a:xfrm>
            <a:off x="19337416" y="999922"/>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1" name="Circle"/>
          <p:cNvSpPr/>
          <p:nvPr/>
        </p:nvSpPr>
        <p:spPr>
          <a:xfrm>
            <a:off x="20378816" y="74757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2" name="Circle"/>
          <p:cNvSpPr/>
          <p:nvPr/>
        </p:nvSpPr>
        <p:spPr>
          <a:xfrm>
            <a:off x="20378816" y="74757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3" name="Circle"/>
          <p:cNvSpPr/>
          <p:nvPr/>
        </p:nvSpPr>
        <p:spPr>
          <a:xfrm>
            <a:off x="20378816" y="74757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4" name="Circle"/>
          <p:cNvSpPr/>
          <p:nvPr/>
        </p:nvSpPr>
        <p:spPr>
          <a:xfrm>
            <a:off x="20658216" y="74757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5" name="Circle"/>
          <p:cNvSpPr/>
          <p:nvPr/>
        </p:nvSpPr>
        <p:spPr>
          <a:xfrm>
            <a:off x="20048616" y="74757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6" name="Circle"/>
          <p:cNvSpPr/>
          <p:nvPr/>
        </p:nvSpPr>
        <p:spPr>
          <a:xfrm>
            <a:off x="20378816" y="74757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7" name="Circle"/>
          <p:cNvSpPr/>
          <p:nvPr/>
        </p:nvSpPr>
        <p:spPr>
          <a:xfrm>
            <a:off x="20658216" y="747579"/>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8" name="Circle"/>
          <p:cNvSpPr/>
          <p:nvPr/>
        </p:nvSpPr>
        <p:spPr>
          <a:xfrm>
            <a:off x="19286616" y="999922"/>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59" name="Circle"/>
          <p:cNvSpPr/>
          <p:nvPr/>
        </p:nvSpPr>
        <p:spPr>
          <a:xfrm>
            <a:off x="203280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0" name="Circle"/>
          <p:cNvSpPr/>
          <p:nvPr/>
        </p:nvSpPr>
        <p:spPr>
          <a:xfrm>
            <a:off x="203280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1" name="Circle"/>
          <p:cNvSpPr/>
          <p:nvPr/>
        </p:nvSpPr>
        <p:spPr>
          <a:xfrm>
            <a:off x="203280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2" name="Circle"/>
          <p:cNvSpPr/>
          <p:nvPr/>
        </p:nvSpPr>
        <p:spPr>
          <a:xfrm>
            <a:off x="206074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3" name="Circle"/>
          <p:cNvSpPr/>
          <p:nvPr/>
        </p:nvSpPr>
        <p:spPr>
          <a:xfrm>
            <a:off x="199978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4" name="Circle"/>
          <p:cNvSpPr/>
          <p:nvPr/>
        </p:nvSpPr>
        <p:spPr>
          <a:xfrm>
            <a:off x="203280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5" name="Circle"/>
          <p:cNvSpPr/>
          <p:nvPr/>
        </p:nvSpPr>
        <p:spPr>
          <a:xfrm>
            <a:off x="206074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6" name="Circle"/>
          <p:cNvSpPr/>
          <p:nvPr/>
        </p:nvSpPr>
        <p:spPr>
          <a:xfrm>
            <a:off x="20404216" y="1265711"/>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7" name="Circle"/>
          <p:cNvSpPr/>
          <p:nvPr/>
        </p:nvSpPr>
        <p:spPr>
          <a:xfrm>
            <a:off x="19794616" y="1126922"/>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8" name="Circle"/>
          <p:cNvSpPr/>
          <p:nvPr/>
        </p:nvSpPr>
        <p:spPr>
          <a:xfrm>
            <a:off x="20480416" y="14553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69" name="Circle"/>
          <p:cNvSpPr/>
          <p:nvPr/>
        </p:nvSpPr>
        <p:spPr>
          <a:xfrm>
            <a:off x="20480416" y="14553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0" name="Circle"/>
          <p:cNvSpPr/>
          <p:nvPr/>
        </p:nvSpPr>
        <p:spPr>
          <a:xfrm>
            <a:off x="20480416" y="14553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1" name="Circle"/>
          <p:cNvSpPr/>
          <p:nvPr/>
        </p:nvSpPr>
        <p:spPr>
          <a:xfrm>
            <a:off x="20759816" y="14553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2" name="Circle"/>
          <p:cNvSpPr/>
          <p:nvPr/>
        </p:nvSpPr>
        <p:spPr>
          <a:xfrm>
            <a:off x="20150216" y="14553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3" name="Circle"/>
          <p:cNvSpPr/>
          <p:nvPr/>
        </p:nvSpPr>
        <p:spPr>
          <a:xfrm>
            <a:off x="20480416" y="14553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4" name="Circle"/>
          <p:cNvSpPr/>
          <p:nvPr/>
        </p:nvSpPr>
        <p:spPr>
          <a:xfrm>
            <a:off x="20759816" y="1455381"/>
            <a:ext cx="1908235" cy="1910141"/>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5" name="Circle"/>
          <p:cNvSpPr/>
          <p:nvPr/>
        </p:nvSpPr>
        <p:spPr>
          <a:xfrm>
            <a:off x="19286616" y="1409134"/>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6" name="Circle"/>
          <p:cNvSpPr/>
          <p:nvPr/>
        </p:nvSpPr>
        <p:spPr>
          <a:xfrm>
            <a:off x="19794616" y="1409134"/>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7" name="Circle"/>
          <p:cNvSpPr/>
          <p:nvPr/>
        </p:nvSpPr>
        <p:spPr>
          <a:xfrm>
            <a:off x="20124816" y="1156792"/>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8" name="Circle"/>
          <p:cNvSpPr/>
          <p:nvPr/>
        </p:nvSpPr>
        <p:spPr>
          <a:xfrm>
            <a:off x="20124816" y="1156792"/>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79" name="Circle"/>
          <p:cNvSpPr/>
          <p:nvPr/>
        </p:nvSpPr>
        <p:spPr>
          <a:xfrm>
            <a:off x="20124816" y="1156792"/>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80" name="Circle"/>
          <p:cNvSpPr/>
          <p:nvPr/>
        </p:nvSpPr>
        <p:spPr>
          <a:xfrm>
            <a:off x="20404216" y="1156792"/>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81" name="Circle"/>
          <p:cNvSpPr/>
          <p:nvPr/>
        </p:nvSpPr>
        <p:spPr>
          <a:xfrm>
            <a:off x="19794616" y="1156792"/>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82" name="Circle"/>
          <p:cNvSpPr/>
          <p:nvPr/>
        </p:nvSpPr>
        <p:spPr>
          <a:xfrm>
            <a:off x="20124816" y="1156792"/>
            <a:ext cx="1908235" cy="1910140"/>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
        <p:nvSpPr>
          <p:cNvPr id="1283" name="Circle"/>
          <p:cNvSpPr/>
          <p:nvPr/>
        </p:nvSpPr>
        <p:spPr>
          <a:xfrm>
            <a:off x="20302616" y="999922"/>
            <a:ext cx="1908235" cy="1910139"/>
          </a:xfrm>
          <a:prstGeom prst="ellipse">
            <a:avLst/>
          </a:prstGeom>
          <a:solidFill>
            <a:srgbClr val="FF8B25"/>
          </a:solidFill>
          <a:ln w="76200">
            <a:solidFill>
              <a:srgbClr val="000000"/>
            </a:solidFill>
            <a:miter lim="400000"/>
          </a:ln>
        </p:spPr>
        <p:txBody>
          <a:bodyPr lIns="0" tIns="0" rIns="0" bIns="0" anchor="ctr"/>
          <a:lstStyle/>
          <a:p>
            <a:pPr algn="ctr" defTabSz="1130300">
              <a:spcBef>
                <a:spcPts val="0"/>
              </a:spcBef>
              <a:defRPr sz="3000">
                <a:solidFill>
                  <a:srgbClr val="FFFFFF"/>
                </a:solidFill>
                <a:latin typeface="Graphik"/>
                <a:ea typeface="Graphik"/>
                <a:cs typeface="Graphik"/>
                <a:sym typeface="Graphik"/>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1285"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1286"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Compare two treasure chests</a:t>
            </a:r>
          </a:p>
        </p:txBody>
      </p:sp>
      <p:sp>
        <p:nvSpPr>
          <p:cNvPr id="1287" name="PUMPKIN MATH"/>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PUMPKIN MATH</a:t>
            </a:r>
          </a:p>
        </p:txBody>
      </p:sp>
      <p:sp>
        <p:nvSpPr>
          <p:cNvPr id="1288"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1289"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1290"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291" name="Build two pumpkin groups. Drag the correct sign between them: &lt;  =  &gt;"/>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02A43"/>
                </a:solidFill>
                <a:latin typeface="DejaVu Sans"/>
                <a:ea typeface="DejaVu Sans"/>
                <a:cs typeface="DejaVu Sans"/>
                <a:sym typeface="DejaVu Sans"/>
              </a:defRPr>
            </a:lvl1pPr>
          </a:lstStyle>
          <a:p>
            <a:pPr/>
            <a:r>
              <a:t>Build two pumpkin groups. Drag the correct sign between them: &lt;  =  &gt;</a:t>
            </a:r>
          </a:p>
        </p:txBody>
      </p:sp>
      <p:sp>
        <p:nvSpPr>
          <p:cNvPr id="1292" name="Rounded Rectangle"/>
          <p:cNvSpPr/>
          <p:nvPr/>
        </p:nvSpPr>
        <p:spPr>
          <a:xfrm>
            <a:off x="1333500" y="3429000"/>
            <a:ext cx="9525000" cy="7429500"/>
          </a:xfrm>
          <a:prstGeom prst="roundRect">
            <a:avLst>
              <a:gd name="adj" fmla="val 6154"/>
            </a:avLst>
          </a:prstGeom>
          <a:solidFill>
            <a:srgbClr val="E9D8A6"/>
          </a:solidFill>
          <a:ln w="38100">
            <a:solidFill>
              <a:srgbClr val="102A43"/>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293" name="CHEST A"/>
          <p:cNvSpPr txBox="1"/>
          <p:nvPr/>
        </p:nvSpPr>
        <p:spPr>
          <a:xfrm>
            <a:off x="1790700" y="3733800"/>
            <a:ext cx="8610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600">
                <a:solidFill>
                  <a:srgbClr val="102A43"/>
                </a:solidFill>
                <a:latin typeface="DejaVu Sans"/>
                <a:ea typeface="DejaVu Sans"/>
                <a:cs typeface="DejaVu Sans"/>
                <a:sym typeface="DejaVu Sans"/>
              </a:defRPr>
            </a:lvl1pPr>
          </a:lstStyle>
          <a:p>
            <a:pPr/>
            <a:r>
              <a:t>CHEST A</a:t>
            </a:r>
          </a:p>
        </p:txBody>
      </p:sp>
      <p:sp>
        <p:nvSpPr>
          <p:cNvPr id="1294" name="Rounded Rectangle"/>
          <p:cNvSpPr/>
          <p:nvPr/>
        </p:nvSpPr>
        <p:spPr>
          <a:xfrm>
            <a:off x="13525500" y="3429000"/>
            <a:ext cx="9525000" cy="7429500"/>
          </a:xfrm>
          <a:prstGeom prst="roundRect">
            <a:avLst>
              <a:gd name="adj" fmla="val 6154"/>
            </a:avLst>
          </a:prstGeom>
          <a:solidFill>
            <a:srgbClr val="E9D8A6"/>
          </a:solidFill>
          <a:ln w="38100">
            <a:solidFill>
              <a:srgbClr val="102A43"/>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295" name="CHEST B"/>
          <p:cNvSpPr txBox="1"/>
          <p:nvPr/>
        </p:nvSpPr>
        <p:spPr>
          <a:xfrm>
            <a:off x="13982700" y="3733800"/>
            <a:ext cx="8610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600">
                <a:solidFill>
                  <a:srgbClr val="102A43"/>
                </a:solidFill>
                <a:latin typeface="DejaVu Sans"/>
                <a:ea typeface="DejaVu Sans"/>
                <a:cs typeface="DejaVu Sans"/>
                <a:sym typeface="DejaVu Sans"/>
              </a:defRPr>
            </a:lvl1pPr>
          </a:lstStyle>
          <a:p>
            <a:pPr/>
            <a:r>
              <a:t>CHEST B</a:t>
            </a:r>
          </a:p>
        </p:txBody>
      </p:sp>
      <p:sp>
        <p:nvSpPr>
          <p:cNvPr id="1296" name="Rounded Rectangle"/>
          <p:cNvSpPr/>
          <p:nvPr/>
        </p:nvSpPr>
        <p:spPr>
          <a:xfrm>
            <a:off x="10439400" y="4762500"/>
            <a:ext cx="2857500" cy="1219200"/>
          </a:xfrm>
          <a:prstGeom prst="roundRect">
            <a:avLst>
              <a:gd name="adj" fmla="val 21875"/>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297" name="&lt;"/>
          <p:cNvSpPr txBox="1"/>
          <p:nvPr/>
        </p:nvSpPr>
        <p:spPr>
          <a:xfrm>
            <a:off x="10706100" y="4914900"/>
            <a:ext cx="2324100" cy="8763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4600">
                <a:solidFill>
                  <a:srgbClr val="102A43"/>
                </a:solidFill>
                <a:latin typeface="DejaVu Sans"/>
                <a:ea typeface="DejaVu Sans"/>
                <a:cs typeface="DejaVu Sans"/>
                <a:sym typeface="DejaVu Sans"/>
              </a:defRPr>
            </a:lvl1pPr>
          </a:lstStyle>
          <a:p>
            <a:pPr/>
            <a:r>
              <a:t>&lt;</a:t>
            </a:r>
          </a:p>
        </p:txBody>
      </p:sp>
      <p:sp>
        <p:nvSpPr>
          <p:cNvPr id="1298" name="Rounded Rectangle"/>
          <p:cNvSpPr/>
          <p:nvPr/>
        </p:nvSpPr>
        <p:spPr>
          <a:xfrm>
            <a:off x="10439400" y="6477000"/>
            <a:ext cx="2857500" cy="1219200"/>
          </a:xfrm>
          <a:prstGeom prst="roundRect">
            <a:avLst>
              <a:gd name="adj" fmla="val 21875"/>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299" name="="/>
          <p:cNvSpPr txBox="1"/>
          <p:nvPr/>
        </p:nvSpPr>
        <p:spPr>
          <a:xfrm>
            <a:off x="10706100" y="6629400"/>
            <a:ext cx="2324100" cy="8763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4600">
                <a:solidFill>
                  <a:srgbClr val="102A43"/>
                </a:solidFill>
                <a:latin typeface="DejaVu Sans"/>
                <a:ea typeface="DejaVu Sans"/>
                <a:cs typeface="DejaVu Sans"/>
                <a:sym typeface="DejaVu Sans"/>
              </a:defRPr>
            </a:lvl1pPr>
          </a:lstStyle>
          <a:p>
            <a:pPr/>
            <a:r>
              <a:t>=</a:t>
            </a:r>
          </a:p>
        </p:txBody>
      </p:sp>
      <p:sp>
        <p:nvSpPr>
          <p:cNvPr id="1300" name="Rounded Rectangle"/>
          <p:cNvSpPr/>
          <p:nvPr/>
        </p:nvSpPr>
        <p:spPr>
          <a:xfrm>
            <a:off x="10439400" y="8191500"/>
            <a:ext cx="2857500" cy="1219200"/>
          </a:xfrm>
          <a:prstGeom prst="roundRect">
            <a:avLst>
              <a:gd name="adj" fmla="val 21875"/>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301" name="&gt;"/>
          <p:cNvSpPr txBox="1"/>
          <p:nvPr/>
        </p:nvSpPr>
        <p:spPr>
          <a:xfrm>
            <a:off x="10706100" y="8343900"/>
            <a:ext cx="2324100" cy="8763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4600">
                <a:solidFill>
                  <a:srgbClr val="102A43"/>
                </a:solidFill>
                <a:latin typeface="DejaVu Sans"/>
                <a:ea typeface="DejaVu Sans"/>
                <a:cs typeface="DejaVu Sans"/>
                <a:sym typeface="DejaVu Sans"/>
              </a:defRPr>
            </a:lvl1pPr>
          </a:lstStyle>
          <a:p>
            <a:pPr/>
            <a:r>
              <a:t>&gt;</a:t>
            </a:r>
          </a:p>
        </p:txBody>
      </p:sp>
      <p:sp>
        <p:nvSpPr>
          <p:cNvPr id="1302" name="draggable-pumpkin-treasure"/>
          <p:cNvSpPr/>
          <p:nvPr/>
        </p:nvSpPr>
        <p:spPr>
          <a:xfrm>
            <a:off x="18097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03" name="draggable-pumpkin-treasure"/>
          <p:cNvSpPr/>
          <p:nvPr/>
        </p:nvSpPr>
        <p:spPr>
          <a:xfrm>
            <a:off x="33718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04" name="draggable-pumpkin-treasure"/>
          <p:cNvSpPr/>
          <p:nvPr/>
        </p:nvSpPr>
        <p:spPr>
          <a:xfrm>
            <a:off x="49339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05" name="draggable-pumpkin-treasure"/>
          <p:cNvSpPr/>
          <p:nvPr/>
        </p:nvSpPr>
        <p:spPr>
          <a:xfrm>
            <a:off x="64960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06" name="draggable-pumpkin-treasure"/>
          <p:cNvSpPr/>
          <p:nvPr/>
        </p:nvSpPr>
        <p:spPr>
          <a:xfrm>
            <a:off x="80581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07" name="draggable-pumpkin-treasure"/>
          <p:cNvSpPr/>
          <p:nvPr/>
        </p:nvSpPr>
        <p:spPr>
          <a:xfrm>
            <a:off x="18097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08" name="draggable-pumpkin-treasure"/>
          <p:cNvSpPr/>
          <p:nvPr/>
        </p:nvSpPr>
        <p:spPr>
          <a:xfrm>
            <a:off x="33718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09" name="draggable-pumpkin-treasure"/>
          <p:cNvSpPr/>
          <p:nvPr/>
        </p:nvSpPr>
        <p:spPr>
          <a:xfrm>
            <a:off x="49339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0" name="draggable-pumpkin-treasure"/>
          <p:cNvSpPr/>
          <p:nvPr/>
        </p:nvSpPr>
        <p:spPr>
          <a:xfrm>
            <a:off x="64960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1" name="draggable-pumpkin-treasure"/>
          <p:cNvSpPr/>
          <p:nvPr/>
        </p:nvSpPr>
        <p:spPr>
          <a:xfrm>
            <a:off x="80581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2" name="draggable-pumpkin-treasure"/>
          <p:cNvSpPr/>
          <p:nvPr/>
        </p:nvSpPr>
        <p:spPr>
          <a:xfrm>
            <a:off x="140017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3" name="draggable-pumpkin-treasure"/>
          <p:cNvSpPr/>
          <p:nvPr/>
        </p:nvSpPr>
        <p:spPr>
          <a:xfrm>
            <a:off x="155638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4" name="draggable-pumpkin-treasure"/>
          <p:cNvSpPr/>
          <p:nvPr/>
        </p:nvSpPr>
        <p:spPr>
          <a:xfrm>
            <a:off x="171259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5" name="draggable-pumpkin-treasure"/>
          <p:cNvSpPr/>
          <p:nvPr/>
        </p:nvSpPr>
        <p:spPr>
          <a:xfrm>
            <a:off x="186880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6" name="draggable-pumpkin-treasure"/>
          <p:cNvSpPr/>
          <p:nvPr/>
        </p:nvSpPr>
        <p:spPr>
          <a:xfrm>
            <a:off x="20250150" y="111633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7" name="draggable-pumpkin-treasure"/>
          <p:cNvSpPr/>
          <p:nvPr/>
        </p:nvSpPr>
        <p:spPr>
          <a:xfrm>
            <a:off x="140017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8" name="draggable-pumpkin-treasure"/>
          <p:cNvSpPr/>
          <p:nvPr/>
        </p:nvSpPr>
        <p:spPr>
          <a:xfrm>
            <a:off x="155638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19" name="draggable-pumpkin-treasure"/>
          <p:cNvSpPr/>
          <p:nvPr/>
        </p:nvSpPr>
        <p:spPr>
          <a:xfrm>
            <a:off x="171259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20" name="draggable-pumpkin-treasure"/>
          <p:cNvSpPr/>
          <p:nvPr/>
        </p:nvSpPr>
        <p:spPr>
          <a:xfrm>
            <a:off x="186880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sp>
        <p:nvSpPr>
          <p:cNvPr id="1321" name="draggable-pumpkin-treasure"/>
          <p:cNvSpPr/>
          <p:nvPr/>
        </p:nvSpPr>
        <p:spPr>
          <a:xfrm>
            <a:off x="20250150" y="12077700"/>
            <a:ext cx="1219200" cy="800100"/>
          </a:xfrm>
          <a:prstGeom prst="ellipse">
            <a:avLst/>
          </a:prstGeom>
          <a:solidFill>
            <a:srgbClr val="F47B20"/>
          </a:solidFill>
          <a:ln w="38100">
            <a:solidFill>
              <a:srgbClr val="102A43"/>
            </a:solidFill>
          </a:ln>
        </p:spPr>
        <p:txBody>
          <a:bodyPr lIns="0" tIns="0" rIns="0" bIns="0" anchor="ctr"/>
          <a:lstStyle/>
          <a:p>
            <a:pPr defTabSz="1828800">
              <a:spcBef>
                <a:spcPts val="0"/>
              </a:spcBef>
              <a:defRPr sz="3600">
                <a:latin typeface="Calibri"/>
                <a:ea typeface="Calibri"/>
                <a:cs typeface="Calibri"/>
                <a:sym typeface="Calibri"/>
              </a:defRPr>
            </a:pPr>
          </a:p>
        </p:txBody>
      </p:sp>
      <p:grpSp>
        <p:nvGrpSpPr>
          <p:cNvPr id="1324" name="draggable-treasure"/>
          <p:cNvGrpSpPr/>
          <p:nvPr/>
        </p:nvGrpSpPr>
        <p:grpSpPr>
          <a:xfrm>
            <a:off x="10248900" y="11106150"/>
            <a:ext cx="914400" cy="914400"/>
            <a:chOff x="0" y="0"/>
            <a:chExt cx="914400" cy="914400"/>
          </a:xfrm>
        </p:grpSpPr>
        <p:sp>
          <p:nvSpPr>
            <p:cNvPr id="1322"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23" name="1"/>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1</a:t>
              </a:r>
            </a:p>
          </p:txBody>
        </p:sp>
      </p:grpSp>
      <p:grpSp>
        <p:nvGrpSpPr>
          <p:cNvPr id="1327" name="draggable-treasure"/>
          <p:cNvGrpSpPr/>
          <p:nvPr/>
        </p:nvGrpSpPr>
        <p:grpSpPr>
          <a:xfrm>
            <a:off x="11163300" y="11106150"/>
            <a:ext cx="914400" cy="914400"/>
            <a:chOff x="0" y="0"/>
            <a:chExt cx="914400" cy="914400"/>
          </a:xfrm>
        </p:grpSpPr>
        <p:sp>
          <p:nvSpPr>
            <p:cNvPr id="1325"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26" name="2"/>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2</a:t>
              </a:r>
            </a:p>
          </p:txBody>
        </p:sp>
      </p:grpSp>
      <p:grpSp>
        <p:nvGrpSpPr>
          <p:cNvPr id="1330" name="draggable-treasure"/>
          <p:cNvGrpSpPr/>
          <p:nvPr/>
        </p:nvGrpSpPr>
        <p:grpSpPr>
          <a:xfrm>
            <a:off x="11410950" y="12573000"/>
            <a:ext cx="914400" cy="914400"/>
            <a:chOff x="0" y="0"/>
            <a:chExt cx="914400" cy="914400"/>
          </a:xfrm>
        </p:grpSpPr>
        <p:sp>
          <p:nvSpPr>
            <p:cNvPr id="1328"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29" name="3"/>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3</a:t>
              </a:r>
            </a:p>
          </p:txBody>
        </p:sp>
      </p:grpSp>
      <p:grpSp>
        <p:nvGrpSpPr>
          <p:cNvPr id="1333" name="draggable-treasure"/>
          <p:cNvGrpSpPr/>
          <p:nvPr/>
        </p:nvGrpSpPr>
        <p:grpSpPr>
          <a:xfrm>
            <a:off x="20459700" y="3619500"/>
            <a:ext cx="914400" cy="914400"/>
            <a:chOff x="0" y="0"/>
            <a:chExt cx="914400" cy="914400"/>
          </a:xfrm>
        </p:grpSpPr>
        <p:sp>
          <p:nvSpPr>
            <p:cNvPr id="1331"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32" name="4"/>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4</a:t>
              </a:r>
            </a:p>
          </p:txBody>
        </p:sp>
      </p:grpSp>
      <p:grpSp>
        <p:nvGrpSpPr>
          <p:cNvPr id="1336" name="draggable-treasure"/>
          <p:cNvGrpSpPr/>
          <p:nvPr/>
        </p:nvGrpSpPr>
        <p:grpSpPr>
          <a:xfrm>
            <a:off x="21755100" y="3619500"/>
            <a:ext cx="914400" cy="914400"/>
            <a:chOff x="0" y="0"/>
            <a:chExt cx="914400" cy="914400"/>
          </a:xfrm>
        </p:grpSpPr>
        <p:sp>
          <p:nvSpPr>
            <p:cNvPr id="1334"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35" name="5"/>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5</a:t>
              </a:r>
            </a:p>
          </p:txBody>
        </p:sp>
      </p:grpSp>
      <p:grpSp>
        <p:nvGrpSpPr>
          <p:cNvPr id="1339" name="draggable-treasure"/>
          <p:cNvGrpSpPr/>
          <p:nvPr/>
        </p:nvGrpSpPr>
        <p:grpSpPr>
          <a:xfrm>
            <a:off x="10248900" y="12020550"/>
            <a:ext cx="914400" cy="914400"/>
            <a:chOff x="0" y="0"/>
            <a:chExt cx="914400" cy="914400"/>
          </a:xfrm>
        </p:grpSpPr>
        <p:sp>
          <p:nvSpPr>
            <p:cNvPr id="1337"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38" name="6"/>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6</a:t>
              </a:r>
            </a:p>
          </p:txBody>
        </p:sp>
      </p:grpSp>
      <p:grpSp>
        <p:nvGrpSpPr>
          <p:cNvPr id="1342" name="draggable-treasure"/>
          <p:cNvGrpSpPr/>
          <p:nvPr/>
        </p:nvGrpSpPr>
        <p:grpSpPr>
          <a:xfrm>
            <a:off x="17868900" y="4914900"/>
            <a:ext cx="914400" cy="914400"/>
            <a:chOff x="0" y="0"/>
            <a:chExt cx="914400" cy="914400"/>
          </a:xfrm>
        </p:grpSpPr>
        <p:sp>
          <p:nvSpPr>
            <p:cNvPr id="1340"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41" name="7"/>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7</a:t>
              </a:r>
            </a:p>
          </p:txBody>
        </p:sp>
      </p:grpSp>
      <p:grpSp>
        <p:nvGrpSpPr>
          <p:cNvPr id="1345" name="draggable-treasure"/>
          <p:cNvGrpSpPr/>
          <p:nvPr/>
        </p:nvGrpSpPr>
        <p:grpSpPr>
          <a:xfrm>
            <a:off x="19164300" y="4914900"/>
            <a:ext cx="914400" cy="914400"/>
            <a:chOff x="0" y="0"/>
            <a:chExt cx="914400" cy="914400"/>
          </a:xfrm>
        </p:grpSpPr>
        <p:sp>
          <p:nvSpPr>
            <p:cNvPr id="1343"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44" name="8"/>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8</a:t>
              </a:r>
            </a:p>
          </p:txBody>
        </p:sp>
      </p:grpSp>
      <p:grpSp>
        <p:nvGrpSpPr>
          <p:cNvPr id="1348" name="draggable-treasure"/>
          <p:cNvGrpSpPr/>
          <p:nvPr/>
        </p:nvGrpSpPr>
        <p:grpSpPr>
          <a:xfrm>
            <a:off x="20459700" y="4914900"/>
            <a:ext cx="914400" cy="914400"/>
            <a:chOff x="0" y="0"/>
            <a:chExt cx="914400" cy="914400"/>
          </a:xfrm>
        </p:grpSpPr>
        <p:sp>
          <p:nvSpPr>
            <p:cNvPr id="1346" name="Circle"/>
            <p:cNvSpPr/>
            <p:nvPr/>
          </p:nvSpPr>
          <p:spPr>
            <a:xfrm>
              <a:off x="0" y="0"/>
              <a:ext cx="914400" cy="914400"/>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47" name="9"/>
            <p:cNvSpPr txBox="1"/>
            <p:nvPr/>
          </p:nvSpPr>
          <p:spPr>
            <a:xfrm>
              <a:off x="244400" y="168910"/>
              <a:ext cx="425600" cy="5765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9</a:t>
              </a:r>
            </a:p>
          </p:txBody>
        </p:sp>
      </p:grpSp>
      <p:grpSp>
        <p:nvGrpSpPr>
          <p:cNvPr id="1351" name="draggable-treasure"/>
          <p:cNvGrpSpPr/>
          <p:nvPr/>
        </p:nvGrpSpPr>
        <p:grpSpPr>
          <a:xfrm>
            <a:off x="21755100" y="4914899"/>
            <a:ext cx="914400" cy="914401"/>
            <a:chOff x="0" y="27939"/>
            <a:chExt cx="914400" cy="914400"/>
          </a:xfrm>
        </p:grpSpPr>
        <p:sp>
          <p:nvSpPr>
            <p:cNvPr id="1349" name="Circle"/>
            <p:cNvSpPr/>
            <p:nvPr/>
          </p:nvSpPr>
          <p:spPr>
            <a:xfrm>
              <a:off x="0" y="27939"/>
              <a:ext cx="914400" cy="914401"/>
            </a:xfrm>
            <a:prstGeom prst="ellipse">
              <a:avLst/>
            </a:prstGeom>
            <a:solidFill>
              <a:srgbClr val="F7C948"/>
            </a:solidFill>
            <a:ln w="38100" cap="flat">
              <a:solidFill>
                <a:srgbClr val="F47B20"/>
              </a:solidFill>
              <a:prstDash val="solid"/>
              <a:round/>
            </a:ln>
            <a:effectLst>
              <a:outerShdw sx="100000" sy="100000" kx="0" ky="0" algn="b" rotWithShape="0" blurRad="50800" dist="12700" dir="5400000">
                <a:srgbClr val="000000">
                  <a:alpha val="6000"/>
                </a:srgbClr>
              </a:outerShdw>
            </a:effectLst>
          </p:spPr>
          <p:txBody>
            <a:bodyPr wrap="square" lIns="0" tIns="0" rIns="0" bIns="0" numCol="1" anchor="ctr">
              <a:noAutofit/>
            </a:bodyPr>
            <a:lstStyle/>
            <a:p>
              <a:pPr algn="ctr" defTabSz="1828800">
                <a:spcBef>
                  <a:spcPts val="0"/>
                </a:spcBef>
                <a:defRPr b="1" sz="2600">
                  <a:solidFill>
                    <a:srgbClr val="102A43"/>
                  </a:solidFill>
                  <a:latin typeface="DejaVu Sans"/>
                  <a:ea typeface="DejaVu Sans"/>
                  <a:cs typeface="DejaVu Sans"/>
                  <a:sym typeface="DejaVu Sans"/>
                </a:defRPr>
              </a:pPr>
            </a:p>
          </p:txBody>
        </p:sp>
        <p:sp>
          <p:nvSpPr>
            <p:cNvPr id="1350" name="10"/>
            <p:cNvSpPr/>
            <p:nvPr/>
          </p:nvSpPr>
          <p:spPr>
            <a:xfrm>
              <a:off x="244400" y="485140"/>
              <a:ext cx="42560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10</a:t>
              </a:r>
            </a:p>
          </p:txBody>
        </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1355"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1356"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Count the treasure by tens</a:t>
            </a:r>
          </a:p>
        </p:txBody>
      </p:sp>
      <p:sp>
        <p:nvSpPr>
          <p:cNvPr id="1357" name="PUMPKIN MATH"/>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PUMPKIN MATH</a:t>
            </a:r>
          </a:p>
        </p:txBody>
      </p:sp>
      <p:sp>
        <p:nvSpPr>
          <p:cNvPr id="1358"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1359"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1360"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361" name="Each pumpkin chest holds 10 seeds. Drag one coin onto each chest and count 10, 20, 30…"/>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02A43"/>
                </a:solidFill>
                <a:latin typeface="DejaVu Sans"/>
                <a:ea typeface="DejaVu Sans"/>
                <a:cs typeface="DejaVu Sans"/>
                <a:sym typeface="DejaVu Sans"/>
              </a:defRPr>
            </a:lvl1pPr>
          </a:lstStyle>
          <a:p>
            <a:pPr/>
            <a:r>
              <a:t>Each pumpkin chest holds 10 seeds. Drag one coin onto each chest and count 10, 20, 30…</a:t>
            </a:r>
          </a:p>
        </p:txBody>
      </p:sp>
      <p:sp>
        <p:nvSpPr>
          <p:cNvPr id="1362" name="Rounded Rectangle"/>
          <p:cNvSpPr/>
          <p:nvPr/>
        </p:nvSpPr>
        <p:spPr>
          <a:xfrm>
            <a:off x="1257300" y="35242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365" name="draggable-pumpkin-treasure"/>
          <p:cNvGrpSpPr/>
          <p:nvPr/>
        </p:nvGrpSpPr>
        <p:grpSpPr>
          <a:xfrm>
            <a:off x="2362200" y="4133850"/>
            <a:ext cx="1790700" cy="1333500"/>
            <a:chOff x="0" y="0"/>
            <a:chExt cx="1790700" cy="1333500"/>
          </a:xfrm>
        </p:grpSpPr>
        <p:sp>
          <p:nvSpPr>
            <p:cNvPr id="1363"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364"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366" name="10"/>
          <p:cNvSpPr txBox="1"/>
          <p:nvPr/>
        </p:nvSpPr>
        <p:spPr>
          <a:xfrm>
            <a:off x="2667000" y="55816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10</a:t>
            </a:r>
          </a:p>
        </p:txBody>
      </p:sp>
      <p:sp>
        <p:nvSpPr>
          <p:cNvPr id="1367" name="Rounded Rectangle"/>
          <p:cNvSpPr/>
          <p:nvPr/>
        </p:nvSpPr>
        <p:spPr>
          <a:xfrm>
            <a:off x="5829300" y="35242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370" name="draggable-pumpkin-treasure"/>
          <p:cNvGrpSpPr/>
          <p:nvPr/>
        </p:nvGrpSpPr>
        <p:grpSpPr>
          <a:xfrm>
            <a:off x="6934200" y="4133850"/>
            <a:ext cx="1790700" cy="1333500"/>
            <a:chOff x="0" y="0"/>
            <a:chExt cx="1790700" cy="1333500"/>
          </a:xfrm>
        </p:grpSpPr>
        <p:sp>
          <p:nvSpPr>
            <p:cNvPr id="1368"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369"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371" name="20"/>
          <p:cNvSpPr txBox="1"/>
          <p:nvPr/>
        </p:nvSpPr>
        <p:spPr>
          <a:xfrm>
            <a:off x="7239000" y="55816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20</a:t>
            </a:r>
          </a:p>
        </p:txBody>
      </p:sp>
      <p:sp>
        <p:nvSpPr>
          <p:cNvPr id="1372" name="Rounded Rectangle"/>
          <p:cNvSpPr/>
          <p:nvPr/>
        </p:nvSpPr>
        <p:spPr>
          <a:xfrm>
            <a:off x="10401300" y="35242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375" name="draggable-pumpkin-treasure"/>
          <p:cNvGrpSpPr/>
          <p:nvPr/>
        </p:nvGrpSpPr>
        <p:grpSpPr>
          <a:xfrm>
            <a:off x="11506200" y="4133850"/>
            <a:ext cx="1790700" cy="1333500"/>
            <a:chOff x="0" y="0"/>
            <a:chExt cx="1790700" cy="1333500"/>
          </a:xfrm>
        </p:grpSpPr>
        <p:sp>
          <p:nvSpPr>
            <p:cNvPr id="1373"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374"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376" name="30"/>
          <p:cNvSpPr txBox="1"/>
          <p:nvPr/>
        </p:nvSpPr>
        <p:spPr>
          <a:xfrm>
            <a:off x="11811000" y="55816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30</a:t>
            </a:r>
          </a:p>
        </p:txBody>
      </p:sp>
      <p:sp>
        <p:nvSpPr>
          <p:cNvPr id="1377" name="Rounded Rectangle"/>
          <p:cNvSpPr/>
          <p:nvPr/>
        </p:nvSpPr>
        <p:spPr>
          <a:xfrm>
            <a:off x="14973300" y="35242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380" name="draggable-pumpkin-treasure"/>
          <p:cNvGrpSpPr/>
          <p:nvPr/>
        </p:nvGrpSpPr>
        <p:grpSpPr>
          <a:xfrm>
            <a:off x="16078200" y="4133850"/>
            <a:ext cx="1790700" cy="1333500"/>
            <a:chOff x="0" y="0"/>
            <a:chExt cx="1790700" cy="1333500"/>
          </a:xfrm>
        </p:grpSpPr>
        <p:sp>
          <p:nvSpPr>
            <p:cNvPr id="1378"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379"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381" name="40"/>
          <p:cNvSpPr txBox="1"/>
          <p:nvPr/>
        </p:nvSpPr>
        <p:spPr>
          <a:xfrm>
            <a:off x="16383000" y="55816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40</a:t>
            </a:r>
          </a:p>
        </p:txBody>
      </p:sp>
      <p:sp>
        <p:nvSpPr>
          <p:cNvPr id="1382" name="Rounded Rectangle"/>
          <p:cNvSpPr/>
          <p:nvPr/>
        </p:nvSpPr>
        <p:spPr>
          <a:xfrm>
            <a:off x="19545300" y="35242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385" name="draggable-pumpkin-treasure"/>
          <p:cNvGrpSpPr/>
          <p:nvPr/>
        </p:nvGrpSpPr>
        <p:grpSpPr>
          <a:xfrm>
            <a:off x="20650200" y="4133850"/>
            <a:ext cx="1790700" cy="1333500"/>
            <a:chOff x="0" y="0"/>
            <a:chExt cx="1790700" cy="1333500"/>
          </a:xfrm>
        </p:grpSpPr>
        <p:sp>
          <p:nvSpPr>
            <p:cNvPr id="1383"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384"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386" name="50"/>
          <p:cNvSpPr txBox="1"/>
          <p:nvPr/>
        </p:nvSpPr>
        <p:spPr>
          <a:xfrm>
            <a:off x="20955000" y="55816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50</a:t>
            </a:r>
          </a:p>
        </p:txBody>
      </p:sp>
      <p:sp>
        <p:nvSpPr>
          <p:cNvPr id="1387" name="Rounded Rectangle"/>
          <p:cNvSpPr/>
          <p:nvPr/>
        </p:nvSpPr>
        <p:spPr>
          <a:xfrm>
            <a:off x="1257300" y="71437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390" name="draggable-pumpkin-treasure"/>
          <p:cNvGrpSpPr/>
          <p:nvPr/>
        </p:nvGrpSpPr>
        <p:grpSpPr>
          <a:xfrm>
            <a:off x="2362200" y="7753350"/>
            <a:ext cx="1790700" cy="1333500"/>
            <a:chOff x="0" y="0"/>
            <a:chExt cx="1790700" cy="1333500"/>
          </a:xfrm>
        </p:grpSpPr>
        <p:sp>
          <p:nvSpPr>
            <p:cNvPr id="1388"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389"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391" name="60"/>
          <p:cNvSpPr txBox="1"/>
          <p:nvPr/>
        </p:nvSpPr>
        <p:spPr>
          <a:xfrm>
            <a:off x="2667000" y="92011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60</a:t>
            </a:r>
          </a:p>
        </p:txBody>
      </p:sp>
      <p:sp>
        <p:nvSpPr>
          <p:cNvPr id="1392" name="Rounded Rectangle"/>
          <p:cNvSpPr/>
          <p:nvPr/>
        </p:nvSpPr>
        <p:spPr>
          <a:xfrm>
            <a:off x="5829300" y="71437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395" name="draggable-pumpkin-treasure"/>
          <p:cNvGrpSpPr/>
          <p:nvPr/>
        </p:nvGrpSpPr>
        <p:grpSpPr>
          <a:xfrm>
            <a:off x="6934200" y="7753350"/>
            <a:ext cx="1790700" cy="1333500"/>
            <a:chOff x="0" y="0"/>
            <a:chExt cx="1790700" cy="1333500"/>
          </a:xfrm>
        </p:grpSpPr>
        <p:sp>
          <p:nvSpPr>
            <p:cNvPr id="1393"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394"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396" name="70"/>
          <p:cNvSpPr txBox="1"/>
          <p:nvPr/>
        </p:nvSpPr>
        <p:spPr>
          <a:xfrm>
            <a:off x="7239000" y="92011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70</a:t>
            </a:r>
          </a:p>
        </p:txBody>
      </p:sp>
      <p:sp>
        <p:nvSpPr>
          <p:cNvPr id="1397" name="Rounded Rectangle"/>
          <p:cNvSpPr/>
          <p:nvPr/>
        </p:nvSpPr>
        <p:spPr>
          <a:xfrm>
            <a:off x="10401300" y="71437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400" name="draggable-pumpkin-treasure"/>
          <p:cNvGrpSpPr/>
          <p:nvPr/>
        </p:nvGrpSpPr>
        <p:grpSpPr>
          <a:xfrm>
            <a:off x="11506200" y="7753350"/>
            <a:ext cx="1790700" cy="1333500"/>
            <a:chOff x="0" y="0"/>
            <a:chExt cx="1790700" cy="1333500"/>
          </a:xfrm>
        </p:grpSpPr>
        <p:sp>
          <p:nvSpPr>
            <p:cNvPr id="1398"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399"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401" name="80"/>
          <p:cNvSpPr txBox="1"/>
          <p:nvPr/>
        </p:nvSpPr>
        <p:spPr>
          <a:xfrm>
            <a:off x="11811000" y="92011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80</a:t>
            </a:r>
          </a:p>
        </p:txBody>
      </p:sp>
      <p:sp>
        <p:nvSpPr>
          <p:cNvPr id="1402" name="Rounded Rectangle"/>
          <p:cNvSpPr/>
          <p:nvPr/>
        </p:nvSpPr>
        <p:spPr>
          <a:xfrm>
            <a:off x="14973300" y="71437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405" name="draggable-pumpkin-treasure"/>
          <p:cNvGrpSpPr/>
          <p:nvPr/>
        </p:nvGrpSpPr>
        <p:grpSpPr>
          <a:xfrm>
            <a:off x="16078200" y="7753350"/>
            <a:ext cx="1790700" cy="1333500"/>
            <a:chOff x="0" y="0"/>
            <a:chExt cx="1790700" cy="1333500"/>
          </a:xfrm>
        </p:grpSpPr>
        <p:sp>
          <p:nvSpPr>
            <p:cNvPr id="1403"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404"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406" name="90"/>
          <p:cNvSpPr txBox="1"/>
          <p:nvPr/>
        </p:nvSpPr>
        <p:spPr>
          <a:xfrm>
            <a:off x="16383000" y="92011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90</a:t>
            </a:r>
          </a:p>
        </p:txBody>
      </p:sp>
      <p:sp>
        <p:nvSpPr>
          <p:cNvPr id="1407" name="Rounded Rectangle"/>
          <p:cNvSpPr/>
          <p:nvPr/>
        </p:nvSpPr>
        <p:spPr>
          <a:xfrm>
            <a:off x="19545300" y="7143750"/>
            <a:ext cx="4000500" cy="2857500"/>
          </a:xfrm>
          <a:prstGeom prst="roundRect">
            <a:avLst>
              <a:gd name="adj" fmla="val 12000"/>
            </a:avLst>
          </a:prstGeom>
          <a:solidFill>
            <a:srgbClr val="FFF9EC"/>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grpSp>
        <p:nvGrpSpPr>
          <p:cNvPr id="1410" name="draggable-pumpkin-treasure"/>
          <p:cNvGrpSpPr/>
          <p:nvPr/>
        </p:nvGrpSpPr>
        <p:grpSpPr>
          <a:xfrm>
            <a:off x="20650200" y="7753350"/>
            <a:ext cx="1790700" cy="1333500"/>
            <a:chOff x="0" y="0"/>
            <a:chExt cx="1790700" cy="1333500"/>
          </a:xfrm>
        </p:grpSpPr>
        <p:sp>
          <p:nvSpPr>
            <p:cNvPr id="1408" name="Oval"/>
            <p:cNvSpPr/>
            <p:nvPr/>
          </p:nvSpPr>
          <p:spPr>
            <a:xfrm>
              <a:off x="0" y="0"/>
              <a:ext cx="1790700" cy="1333500"/>
            </a:xfrm>
            <a:prstGeom prst="ellipse">
              <a:avLst/>
            </a:prstGeom>
            <a:solidFill>
              <a:srgbClr val="F47B20"/>
            </a:solidFill>
            <a:ln w="38100" cap="flat">
              <a:solidFill>
                <a:srgbClr val="102A43"/>
              </a:solidFill>
              <a:prstDash val="solid"/>
              <a:round/>
            </a:ln>
            <a:effectLst/>
          </p:spPr>
          <p:txBody>
            <a:bodyPr wrap="square" lIns="0" tIns="0" rIns="0" bIns="0" numCol="1" anchor="ctr">
              <a:noAutofit/>
            </a:bodyPr>
            <a:lstStyle/>
            <a:p>
              <a:pPr algn="ctr" defTabSz="1828800">
                <a:spcBef>
                  <a:spcPts val="0"/>
                </a:spcBef>
                <a:defRPr b="1" sz="3000">
                  <a:solidFill>
                    <a:srgbClr val="FFFFFF"/>
                  </a:solidFill>
                  <a:latin typeface="DejaVu Sans"/>
                  <a:ea typeface="DejaVu Sans"/>
                  <a:cs typeface="DejaVu Sans"/>
                  <a:sym typeface="DejaVu Sans"/>
                </a:defRPr>
              </a:pPr>
            </a:p>
          </p:txBody>
        </p:sp>
        <p:sp>
          <p:nvSpPr>
            <p:cNvPr id="1409" name="10"/>
            <p:cNvSpPr txBox="1"/>
            <p:nvPr/>
          </p:nvSpPr>
          <p:spPr>
            <a:xfrm>
              <a:off x="372731" y="346710"/>
              <a:ext cx="1045238" cy="6400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b="1" sz="3000">
                  <a:solidFill>
                    <a:srgbClr val="FFFFFF"/>
                  </a:solidFill>
                  <a:latin typeface="DejaVu Sans"/>
                  <a:ea typeface="DejaVu Sans"/>
                  <a:cs typeface="DejaVu Sans"/>
                  <a:sym typeface="DejaVu Sans"/>
                </a:defRPr>
              </a:lvl1pPr>
            </a:lstStyle>
            <a:p>
              <a:pPr/>
              <a:r>
                <a:t>10</a:t>
              </a:r>
            </a:p>
          </p:txBody>
        </p:sp>
      </p:grpSp>
      <p:sp>
        <p:nvSpPr>
          <p:cNvPr id="1411" name="100"/>
          <p:cNvSpPr txBox="1"/>
          <p:nvPr/>
        </p:nvSpPr>
        <p:spPr>
          <a:xfrm>
            <a:off x="20955000" y="9201150"/>
            <a:ext cx="1181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2600">
                <a:solidFill>
                  <a:srgbClr val="102A43"/>
                </a:solidFill>
                <a:latin typeface="DejaVu Sans"/>
                <a:ea typeface="DejaVu Sans"/>
                <a:cs typeface="DejaVu Sans"/>
                <a:sym typeface="DejaVu Sans"/>
              </a:defRPr>
            </a:lvl1pPr>
          </a:lstStyle>
          <a:p>
            <a:pPr/>
            <a:r>
              <a:t>100</a:t>
            </a:r>
          </a:p>
        </p:txBody>
      </p:sp>
      <p:sp>
        <p:nvSpPr>
          <p:cNvPr id="1412" name="draggable-treasure"/>
          <p:cNvSpPr/>
          <p:nvPr/>
        </p:nvSpPr>
        <p:spPr>
          <a:xfrm>
            <a:off x="56197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13" name="draggable-treasure"/>
          <p:cNvSpPr/>
          <p:nvPr/>
        </p:nvSpPr>
        <p:spPr>
          <a:xfrm>
            <a:off x="68008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14" name="draggable-treasure"/>
          <p:cNvSpPr/>
          <p:nvPr/>
        </p:nvSpPr>
        <p:spPr>
          <a:xfrm>
            <a:off x="79819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15" name="draggable-treasure"/>
          <p:cNvSpPr/>
          <p:nvPr/>
        </p:nvSpPr>
        <p:spPr>
          <a:xfrm>
            <a:off x="91630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16" name="draggable-treasure"/>
          <p:cNvSpPr/>
          <p:nvPr/>
        </p:nvSpPr>
        <p:spPr>
          <a:xfrm>
            <a:off x="103441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17" name="draggable-treasure"/>
          <p:cNvSpPr/>
          <p:nvPr/>
        </p:nvSpPr>
        <p:spPr>
          <a:xfrm>
            <a:off x="115252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18" name="draggable-treasure"/>
          <p:cNvSpPr/>
          <p:nvPr/>
        </p:nvSpPr>
        <p:spPr>
          <a:xfrm>
            <a:off x="127063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19" name="draggable-treasure"/>
          <p:cNvSpPr/>
          <p:nvPr/>
        </p:nvSpPr>
        <p:spPr>
          <a:xfrm>
            <a:off x="138874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20" name="draggable-treasure"/>
          <p:cNvSpPr/>
          <p:nvPr/>
        </p:nvSpPr>
        <p:spPr>
          <a:xfrm>
            <a:off x="150685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
        <p:nvSpPr>
          <p:cNvPr id="1421" name="draggable-treasure"/>
          <p:cNvSpPr/>
          <p:nvPr/>
        </p:nvSpPr>
        <p:spPr>
          <a:xfrm>
            <a:off x="16249650" y="11201400"/>
            <a:ext cx="914400" cy="914400"/>
          </a:xfrm>
          <a:prstGeom prst="ellipse">
            <a:avLst/>
          </a:prstGeom>
          <a:solidFill>
            <a:srgbClr val="F7C948"/>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nchor="ctr"/>
          <a:lstStyle/>
          <a:p>
            <a:pPr defTabSz="1828800">
              <a:spcBef>
                <a:spcPts val="0"/>
              </a:spcBef>
              <a:defRPr sz="3600">
                <a:latin typeface="Calibri Light"/>
                <a:ea typeface="Calibri Light"/>
                <a:cs typeface="Calibri Light"/>
                <a:sym typeface="Calibri Light"/>
              </a:defRPr>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425" name="unnamed.png" descr="unnamed.png"/>
          <p:cNvPicPr>
            <a:picLocks noChangeAspect="1"/>
          </p:cNvPicPr>
          <p:nvPr/>
        </p:nvPicPr>
        <p:blipFill>
          <a:blip r:embed="rId3">
            <a:extLst/>
          </a:blip>
          <a:srcRect l="54803" t="78859" r="28110" b="0"/>
          <a:stretch>
            <a:fillRect/>
          </a:stretch>
        </p:blipFill>
        <p:spPr>
          <a:xfrm>
            <a:off x="19202399" y="5205841"/>
            <a:ext cx="512269" cy="633909"/>
          </a:xfrm>
          <a:prstGeom prst="rect">
            <a:avLst/>
          </a:prstGeom>
          <a:ln w="12700">
            <a:miter lim="400000"/>
          </a:ln>
        </p:spPr>
      </p:pic>
      <p:pic>
        <p:nvPicPr>
          <p:cNvPr id="1426" name="unnamed.png" descr="unnamed.png"/>
          <p:cNvPicPr>
            <a:picLocks noChangeAspect="1"/>
          </p:cNvPicPr>
          <p:nvPr/>
        </p:nvPicPr>
        <p:blipFill>
          <a:blip r:embed="rId3">
            <a:extLst/>
          </a:blip>
          <a:srcRect l="54803" t="78859" r="28110" b="0"/>
          <a:stretch>
            <a:fillRect/>
          </a:stretch>
        </p:blipFill>
        <p:spPr>
          <a:xfrm>
            <a:off x="20129499" y="5332841"/>
            <a:ext cx="512269" cy="633909"/>
          </a:xfrm>
          <a:prstGeom prst="rect">
            <a:avLst/>
          </a:prstGeom>
          <a:ln w="12700">
            <a:miter lim="400000"/>
          </a:ln>
        </p:spPr>
      </p:pic>
      <p:pic>
        <p:nvPicPr>
          <p:cNvPr id="1427" name="unnamed.png" descr="unnamed.png"/>
          <p:cNvPicPr>
            <a:picLocks noChangeAspect="1"/>
          </p:cNvPicPr>
          <p:nvPr/>
        </p:nvPicPr>
        <p:blipFill>
          <a:blip r:embed="rId3">
            <a:extLst/>
          </a:blip>
          <a:srcRect l="54803" t="78859" r="28110" b="0"/>
          <a:stretch>
            <a:fillRect/>
          </a:stretch>
        </p:blipFill>
        <p:spPr>
          <a:xfrm>
            <a:off x="20864491" y="5332841"/>
            <a:ext cx="512269" cy="633909"/>
          </a:xfrm>
          <a:prstGeom prst="rect">
            <a:avLst/>
          </a:prstGeom>
          <a:ln w="12700">
            <a:miter lim="400000"/>
          </a:ln>
        </p:spPr>
      </p:pic>
      <p:pic>
        <p:nvPicPr>
          <p:cNvPr id="1428" name="unnamed.png" descr="unnamed.png"/>
          <p:cNvPicPr>
            <a:picLocks noChangeAspect="1"/>
          </p:cNvPicPr>
          <p:nvPr/>
        </p:nvPicPr>
        <p:blipFill>
          <a:blip r:embed="rId3">
            <a:extLst/>
          </a:blip>
          <a:srcRect l="54803" t="78859" r="28110" b="0"/>
          <a:stretch>
            <a:fillRect/>
          </a:stretch>
        </p:blipFill>
        <p:spPr>
          <a:xfrm>
            <a:off x="21412199" y="5256641"/>
            <a:ext cx="512269" cy="633909"/>
          </a:xfrm>
          <a:prstGeom prst="rect">
            <a:avLst/>
          </a:prstGeom>
          <a:ln w="12700">
            <a:miter lim="400000"/>
          </a:ln>
        </p:spPr>
      </p:pic>
      <p:pic>
        <p:nvPicPr>
          <p:cNvPr id="1429" name="unnamed.png" descr="unnamed.png"/>
          <p:cNvPicPr>
            <a:picLocks noChangeAspect="1"/>
          </p:cNvPicPr>
          <p:nvPr/>
        </p:nvPicPr>
        <p:blipFill>
          <a:blip r:embed="rId3">
            <a:extLst/>
          </a:blip>
          <a:srcRect l="54803" t="78859" r="28110" b="0"/>
          <a:stretch>
            <a:fillRect/>
          </a:stretch>
        </p:blipFill>
        <p:spPr>
          <a:xfrm>
            <a:off x="22021799" y="5256641"/>
            <a:ext cx="512269" cy="633909"/>
          </a:xfrm>
          <a:prstGeom prst="rect">
            <a:avLst/>
          </a:prstGeom>
          <a:ln w="12700">
            <a:miter lim="400000"/>
          </a:ln>
        </p:spPr>
      </p:pic>
      <p:pic>
        <p:nvPicPr>
          <p:cNvPr id="1430" name="unnamed.png" descr="unnamed.png"/>
          <p:cNvPicPr>
            <a:picLocks noChangeAspect="1"/>
          </p:cNvPicPr>
          <p:nvPr/>
        </p:nvPicPr>
        <p:blipFill>
          <a:blip r:embed="rId3">
            <a:extLst/>
          </a:blip>
          <a:srcRect l="54803" t="78859" r="28110" b="0"/>
          <a:stretch>
            <a:fillRect/>
          </a:stretch>
        </p:blipFill>
        <p:spPr>
          <a:xfrm>
            <a:off x="21640749" y="4094850"/>
            <a:ext cx="512269" cy="633909"/>
          </a:xfrm>
          <a:prstGeom prst="rect">
            <a:avLst/>
          </a:prstGeom>
          <a:ln w="12700">
            <a:miter lim="400000"/>
          </a:ln>
        </p:spPr>
      </p:pic>
      <p:pic>
        <p:nvPicPr>
          <p:cNvPr id="1431" name="unnamed.png" descr="unnamed.png"/>
          <p:cNvPicPr>
            <a:picLocks noChangeAspect="1"/>
          </p:cNvPicPr>
          <p:nvPr/>
        </p:nvPicPr>
        <p:blipFill>
          <a:blip r:embed="rId3">
            <a:extLst/>
          </a:blip>
          <a:srcRect l="54803" t="78859" r="28110" b="0"/>
          <a:stretch>
            <a:fillRect/>
          </a:stretch>
        </p:blipFill>
        <p:spPr>
          <a:xfrm flipH="1">
            <a:off x="20523199" y="5256641"/>
            <a:ext cx="512269" cy="633909"/>
          </a:xfrm>
          <a:prstGeom prst="rect">
            <a:avLst/>
          </a:prstGeom>
          <a:ln w="12700">
            <a:miter lim="400000"/>
          </a:ln>
        </p:spPr>
      </p:pic>
      <p:pic>
        <p:nvPicPr>
          <p:cNvPr id="1432" name="unnamed.png" descr="unnamed.png"/>
          <p:cNvPicPr>
            <a:picLocks noChangeAspect="1"/>
          </p:cNvPicPr>
          <p:nvPr/>
        </p:nvPicPr>
        <p:blipFill>
          <a:blip r:embed="rId3">
            <a:extLst/>
          </a:blip>
          <a:srcRect l="54803" t="78859" r="28110" b="0"/>
          <a:stretch>
            <a:fillRect/>
          </a:stretch>
        </p:blipFill>
        <p:spPr>
          <a:xfrm flipH="1">
            <a:off x="21487503" y="4454092"/>
            <a:ext cx="512269" cy="633909"/>
          </a:xfrm>
          <a:prstGeom prst="rect">
            <a:avLst/>
          </a:prstGeom>
          <a:ln w="12700">
            <a:miter lim="400000"/>
          </a:ln>
        </p:spPr>
      </p:pic>
      <p:pic>
        <p:nvPicPr>
          <p:cNvPr id="1433" name="unnamed.png" descr="unnamed.png"/>
          <p:cNvPicPr>
            <a:picLocks noChangeAspect="1"/>
          </p:cNvPicPr>
          <p:nvPr/>
        </p:nvPicPr>
        <p:blipFill>
          <a:blip r:embed="rId3">
            <a:extLst/>
          </a:blip>
          <a:srcRect l="54803" t="78859" r="28110" b="0"/>
          <a:stretch>
            <a:fillRect/>
          </a:stretch>
        </p:blipFill>
        <p:spPr>
          <a:xfrm flipH="1">
            <a:off x="20703002" y="4896280"/>
            <a:ext cx="512269" cy="633909"/>
          </a:xfrm>
          <a:prstGeom prst="rect">
            <a:avLst/>
          </a:prstGeom>
          <a:ln w="12700">
            <a:miter lim="400000"/>
          </a:ln>
        </p:spPr>
      </p:pic>
      <p:pic>
        <p:nvPicPr>
          <p:cNvPr id="1434" name="unnamed.png" descr="unnamed.png"/>
          <p:cNvPicPr>
            <a:picLocks noChangeAspect="1"/>
          </p:cNvPicPr>
          <p:nvPr/>
        </p:nvPicPr>
        <p:blipFill>
          <a:blip r:embed="rId3">
            <a:extLst/>
          </a:blip>
          <a:srcRect l="54803" t="78859" r="28110" b="0"/>
          <a:stretch>
            <a:fillRect/>
          </a:stretch>
        </p:blipFill>
        <p:spPr>
          <a:xfrm flipH="1">
            <a:off x="21743686" y="4896280"/>
            <a:ext cx="512269" cy="633909"/>
          </a:xfrm>
          <a:prstGeom prst="rect">
            <a:avLst/>
          </a:prstGeom>
          <a:ln w="12700">
            <a:miter lim="400000"/>
          </a:ln>
        </p:spPr>
      </p:pic>
      <p:pic>
        <p:nvPicPr>
          <p:cNvPr id="1435" name="unnamed.png" descr="unnamed.png"/>
          <p:cNvPicPr>
            <a:picLocks noChangeAspect="1"/>
          </p:cNvPicPr>
          <p:nvPr/>
        </p:nvPicPr>
        <p:blipFill>
          <a:blip r:embed="rId3">
            <a:extLst/>
          </a:blip>
          <a:srcRect l="54803" t="78859" r="28110" b="0"/>
          <a:stretch>
            <a:fillRect/>
          </a:stretch>
        </p:blipFill>
        <p:spPr>
          <a:xfrm flipH="1">
            <a:off x="23008285" y="4094850"/>
            <a:ext cx="512269" cy="633909"/>
          </a:xfrm>
          <a:prstGeom prst="rect">
            <a:avLst/>
          </a:prstGeom>
          <a:ln w="12700">
            <a:miter lim="400000"/>
          </a:ln>
        </p:spPr>
      </p:pic>
      <p:pic>
        <p:nvPicPr>
          <p:cNvPr id="1436" name="unnamed.png" descr="unnamed.png"/>
          <p:cNvPicPr>
            <a:picLocks noChangeAspect="1"/>
          </p:cNvPicPr>
          <p:nvPr/>
        </p:nvPicPr>
        <p:blipFill>
          <a:blip r:embed="rId3">
            <a:extLst/>
          </a:blip>
          <a:srcRect l="54803" t="78859" r="28110" b="0"/>
          <a:stretch>
            <a:fillRect/>
          </a:stretch>
        </p:blipFill>
        <p:spPr>
          <a:xfrm flipH="1">
            <a:off x="21998655" y="4790880"/>
            <a:ext cx="512269" cy="633909"/>
          </a:xfrm>
          <a:prstGeom prst="rect">
            <a:avLst/>
          </a:prstGeom>
          <a:ln w="12700">
            <a:miter lim="400000"/>
          </a:ln>
        </p:spPr>
      </p:pic>
      <p:pic>
        <p:nvPicPr>
          <p:cNvPr id="1437" name="unnamed.png" descr="unnamed.png"/>
          <p:cNvPicPr>
            <a:picLocks noChangeAspect="1"/>
          </p:cNvPicPr>
          <p:nvPr/>
        </p:nvPicPr>
        <p:blipFill>
          <a:blip r:embed="rId3">
            <a:extLst/>
          </a:blip>
          <a:srcRect l="54803" t="78859" r="28110" b="0"/>
          <a:stretch>
            <a:fillRect/>
          </a:stretch>
        </p:blipFill>
        <p:spPr>
          <a:xfrm flipH="1">
            <a:off x="22326725" y="5194775"/>
            <a:ext cx="512269" cy="633909"/>
          </a:xfrm>
          <a:prstGeom prst="rect">
            <a:avLst/>
          </a:prstGeom>
          <a:ln w="12700">
            <a:miter lim="400000"/>
          </a:ln>
        </p:spPr>
      </p:pic>
      <p:pic>
        <p:nvPicPr>
          <p:cNvPr id="1438" name="unnamed.png" descr="unnamed.png"/>
          <p:cNvPicPr>
            <a:picLocks noChangeAspect="1"/>
          </p:cNvPicPr>
          <p:nvPr/>
        </p:nvPicPr>
        <p:blipFill>
          <a:blip r:embed="rId3">
            <a:extLst/>
          </a:blip>
          <a:srcRect l="54803" t="78859" r="28110" b="0"/>
          <a:stretch>
            <a:fillRect/>
          </a:stretch>
        </p:blipFill>
        <p:spPr>
          <a:xfrm flipH="1" rot="10800000">
            <a:off x="19329399" y="5205841"/>
            <a:ext cx="512269" cy="633909"/>
          </a:xfrm>
          <a:prstGeom prst="rect">
            <a:avLst/>
          </a:prstGeom>
          <a:ln w="12700">
            <a:miter lim="400000"/>
          </a:ln>
        </p:spPr>
      </p:pic>
      <p:pic>
        <p:nvPicPr>
          <p:cNvPr id="1439" name="unnamed.png" descr="unnamed.png"/>
          <p:cNvPicPr>
            <a:picLocks noChangeAspect="1"/>
          </p:cNvPicPr>
          <p:nvPr/>
        </p:nvPicPr>
        <p:blipFill>
          <a:blip r:embed="rId3">
            <a:extLst/>
          </a:blip>
          <a:srcRect l="54803" t="78859" r="28110" b="0"/>
          <a:stretch>
            <a:fillRect/>
          </a:stretch>
        </p:blipFill>
        <p:spPr>
          <a:xfrm flipH="1" rot="10800000">
            <a:off x="19953783" y="5275808"/>
            <a:ext cx="512269" cy="633909"/>
          </a:xfrm>
          <a:prstGeom prst="rect">
            <a:avLst/>
          </a:prstGeom>
          <a:ln w="12700">
            <a:miter lim="400000"/>
          </a:ln>
        </p:spPr>
      </p:pic>
      <p:pic>
        <p:nvPicPr>
          <p:cNvPr id="1440" name="unnamed.png" descr="unnamed.png"/>
          <p:cNvPicPr>
            <a:picLocks noChangeAspect="1"/>
          </p:cNvPicPr>
          <p:nvPr/>
        </p:nvPicPr>
        <p:blipFill>
          <a:blip r:embed="rId3">
            <a:extLst/>
          </a:blip>
          <a:srcRect l="54803" t="78859" r="28110" b="0"/>
          <a:stretch>
            <a:fillRect/>
          </a:stretch>
        </p:blipFill>
        <p:spPr>
          <a:xfrm flipH="1" rot="10800000">
            <a:off x="19666267" y="4094753"/>
            <a:ext cx="512269" cy="633909"/>
          </a:xfrm>
          <a:prstGeom prst="rect">
            <a:avLst/>
          </a:prstGeom>
          <a:ln w="12700">
            <a:miter lim="400000"/>
          </a:ln>
        </p:spPr>
      </p:pic>
      <p:pic>
        <p:nvPicPr>
          <p:cNvPr id="1441" name="unnamed.png" descr="unnamed.png"/>
          <p:cNvPicPr>
            <a:picLocks noChangeAspect="1"/>
          </p:cNvPicPr>
          <p:nvPr/>
        </p:nvPicPr>
        <p:blipFill>
          <a:blip r:embed="rId3">
            <a:extLst/>
          </a:blip>
          <a:srcRect l="54803" t="78859" r="28110" b="0"/>
          <a:stretch>
            <a:fillRect/>
          </a:stretch>
        </p:blipFill>
        <p:spPr>
          <a:xfrm flipH="1" rot="10800000">
            <a:off x="22431619" y="4094753"/>
            <a:ext cx="512269" cy="633909"/>
          </a:xfrm>
          <a:prstGeom prst="rect">
            <a:avLst/>
          </a:prstGeom>
          <a:ln w="12700">
            <a:miter lim="400000"/>
          </a:ln>
        </p:spPr>
      </p:pic>
      <p:pic>
        <p:nvPicPr>
          <p:cNvPr id="1442" name="unnamed.png" descr="unnamed.png"/>
          <p:cNvPicPr>
            <a:picLocks noChangeAspect="1"/>
          </p:cNvPicPr>
          <p:nvPr/>
        </p:nvPicPr>
        <p:blipFill>
          <a:blip r:embed="rId3">
            <a:extLst/>
          </a:blip>
          <a:srcRect l="54803" t="78859" r="28110" b="0"/>
          <a:stretch>
            <a:fillRect/>
          </a:stretch>
        </p:blipFill>
        <p:spPr>
          <a:xfrm flipH="1" rot="10800000">
            <a:off x="23113900" y="4570841"/>
            <a:ext cx="512269" cy="633909"/>
          </a:xfrm>
          <a:prstGeom prst="rect">
            <a:avLst/>
          </a:prstGeom>
          <a:ln w="12700">
            <a:miter lim="400000"/>
          </a:ln>
        </p:spPr>
      </p:pic>
      <p:pic>
        <p:nvPicPr>
          <p:cNvPr id="1443" name="unnamed.png" descr="unnamed.png"/>
          <p:cNvPicPr>
            <a:picLocks noChangeAspect="1"/>
          </p:cNvPicPr>
          <p:nvPr/>
        </p:nvPicPr>
        <p:blipFill>
          <a:blip r:embed="rId3">
            <a:extLst/>
          </a:blip>
          <a:srcRect l="54803" t="78859" r="28110" b="0"/>
          <a:stretch>
            <a:fillRect/>
          </a:stretch>
        </p:blipFill>
        <p:spPr>
          <a:xfrm flipH="1" rot="10800000">
            <a:off x="23037897" y="5205745"/>
            <a:ext cx="512269" cy="633909"/>
          </a:xfrm>
          <a:prstGeom prst="rect">
            <a:avLst/>
          </a:prstGeom>
          <a:ln w="12700">
            <a:miter lim="400000"/>
          </a:ln>
        </p:spPr>
      </p:pic>
      <p:pic>
        <p:nvPicPr>
          <p:cNvPr id="1444" name="unnamed.png" descr="unnamed.png"/>
          <p:cNvPicPr>
            <a:picLocks noChangeAspect="1"/>
          </p:cNvPicPr>
          <p:nvPr/>
        </p:nvPicPr>
        <p:blipFill>
          <a:blip r:embed="rId3">
            <a:extLst/>
          </a:blip>
          <a:srcRect l="54803" t="78859" r="28110" b="0"/>
          <a:stretch>
            <a:fillRect/>
          </a:stretch>
        </p:blipFill>
        <p:spPr>
          <a:xfrm rot="10800000">
            <a:off x="21615461" y="5194677"/>
            <a:ext cx="512269" cy="633909"/>
          </a:xfrm>
          <a:prstGeom prst="rect">
            <a:avLst/>
          </a:prstGeom>
          <a:ln w="12700">
            <a:miter lim="400000"/>
          </a:ln>
        </p:spPr>
      </p:pic>
      <p:pic>
        <p:nvPicPr>
          <p:cNvPr id="1445" name="unnamed.png" descr="unnamed.png"/>
          <p:cNvPicPr>
            <a:picLocks noChangeAspect="1"/>
          </p:cNvPicPr>
          <p:nvPr/>
        </p:nvPicPr>
        <p:blipFill>
          <a:blip r:embed="rId3">
            <a:extLst/>
          </a:blip>
          <a:srcRect l="54803" t="78859" r="28110" b="0"/>
          <a:stretch>
            <a:fillRect/>
          </a:stretch>
        </p:blipFill>
        <p:spPr>
          <a:xfrm rot="10800000">
            <a:off x="18894983" y="5275808"/>
            <a:ext cx="512269" cy="633909"/>
          </a:xfrm>
          <a:prstGeom prst="rect">
            <a:avLst/>
          </a:prstGeom>
          <a:ln w="12700">
            <a:miter lim="400000"/>
          </a:ln>
        </p:spPr>
      </p:pic>
      <p:pic>
        <p:nvPicPr>
          <p:cNvPr id="1446" name="unnamed.png" descr="unnamed.png"/>
          <p:cNvPicPr>
            <a:picLocks noChangeAspect="1"/>
          </p:cNvPicPr>
          <p:nvPr/>
        </p:nvPicPr>
        <p:blipFill>
          <a:blip r:embed="rId3">
            <a:extLst/>
          </a:blip>
          <a:srcRect l="54803" t="78859" r="28110" b="0"/>
          <a:stretch>
            <a:fillRect/>
          </a:stretch>
        </p:blipFill>
        <p:spPr>
          <a:xfrm rot="10800000">
            <a:off x="22609213" y="4570841"/>
            <a:ext cx="512269" cy="633909"/>
          </a:xfrm>
          <a:prstGeom prst="rect">
            <a:avLst/>
          </a:prstGeom>
          <a:ln w="12700">
            <a:miter lim="400000"/>
          </a:ln>
        </p:spPr>
      </p:pic>
      <p:pic>
        <p:nvPicPr>
          <p:cNvPr id="1447" name="unnamed.png" descr="unnamed.png"/>
          <p:cNvPicPr>
            <a:picLocks noChangeAspect="1"/>
          </p:cNvPicPr>
          <p:nvPr/>
        </p:nvPicPr>
        <p:blipFill>
          <a:blip r:embed="rId3">
            <a:extLst/>
          </a:blip>
          <a:srcRect l="54803" t="78859" r="28110" b="0"/>
          <a:stretch>
            <a:fillRect/>
          </a:stretch>
        </p:blipFill>
        <p:spPr>
          <a:xfrm rot="10800000">
            <a:off x="21905267" y="4315971"/>
            <a:ext cx="512269" cy="633909"/>
          </a:xfrm>
          <a:prstGeom prst="rect">
            <a:avLst/>
          </a:prstGeom>
          <a:ln w="12700">
            <a:miter lim="400000"/>
          </a:ln>
        </p:spPr>
      </p:pic>
      <p:pic>
        <p:nvPicPr>
          <p:cNvPr id="1448" name="unnamed.png" descr="unnamed.png"/>
          <p:cNvPicPr>
            <a:picLocks noChangeAspect="1"/>
          </p:cNvPicPr>
          <p:nvPr/>
        </p:nvPicPr>
        <p:blipFill>
          <a:blip r:embed="rId3">
            <a:extLst/>
          </a:blip>
          <a:srcRect l="54803" t="78859" r="28110" b="0"/>
          <a:stretch>
            <a:fillRect/>
          </a:stretch>
        </p:blipFill>
        <p:spPr>
          <a:xfrm rot="10800000">
            <a:off x="22656062" y="4896184"/>
            <a:ext cx="512269" cy="633909"/>
          </a:xfrm>
          <a:prstGeom prst="rect">
            <a:avLst/>
          </a:prstGeom>
          <a:ln w="12700">
            <a:miter lim="400000"/>
          </a:ln>
        </p:spPr>
      </p:pic>
      <p:pic>
        <p:nvPicPr>
          <p:cNvPr id="1449" name="unnamed.png" descr="unnamed.png"/>
          <p:cNvPicPr>
            <a:picLocks noChangeAspect="1"/>
          </p:cNvPicPr>
          <p:nvPr/>
        </p:nvPicPr>
        <p:blipFill>
          <a:blip r:embed="rId3">
            <a:extLst/>
          </a:blip>
          <a:srcRect l="54803" t="78859" r="28110" b="0"/>
          <a:stretch>
            <a:fillRect/>
          </a:stretch>
        </p:blipFill>
        <p:spPr>
          <a:xfrm>
            <a:off x="18074320" y="4220617"/>
            <a:ext cx="512269" cy="633909"/>
          </a:xfrm>
          <a:prstGeom prst="rect">
            <a:avLst/>
          </a:prstGeom>
          <a:ln w="12700">
            <a:miter lim="400000"/>
          </a:ln>
        </p:spPr>
      </p:pic>
      <p:pic>
        <p:nvPicPr>
          <p:cNvPr id="1450" name="unnamed.png" descr="unnamed.png"/>
          <p:cNvPicPr>
            <a:picLocks noChangeAspect="1"/>
          </p:cNvPicPr>
          <p:nvPr/>
        </p:nvPicPr>
        <p:blipFill>
          <a:blip r:embed="rId3">
            <a:extLst/>
          </a:blip>
          <a:srcRect l="54803" t="78859" r="28110" b="0"/>
          <a:stretch>
            <a:fillRect/>
          </a:stretch>
        </p:blipFill>
        <p:spPr>
          <a:xfrm flipH="1">
            <a:off x="19410182" y="4790880"/>
            <a:ext cx="512269" cy="633909"/>
          </a:xfrm>
          <a:prstGeom prst="rect">
            <a:avLst/>
          </a:prstGeom>
          <a:ln w="12700">
            <a:miter lim="400000"/>
          </a:ln>
        </p:spPr>
      </p:pic>
      <p:pic>
        <p:nvPicPr>
          <p:cNvPr id="1451" name="unnamed.png" descr="unnamed.png"/>
          <p:cNvPicPr>
            <a:picLocks noChangeAspect="1"/>
          </p:cNvPicPr>
          <p:nvPr/>
        </p:nvPicPr>
        <p:blipFill>
          <a:blip r:embed="rId3">
            <a:extLst/>
          </a:blip>
          <a:srcRect l="54803" t="78859" r="28110" b="0"/>
          <a:stretch>
            <a:fillRect/>
          </a:stretch>
        </p:blipFill>
        <p:spPr>
          <a:xfrm flipH="1">
            <a:off x="18894983" y="4094850"/>
            <a:ext cx="512269" cy="633909"/>
          </a:xfrm>
          <a:prstGeom prst="rect">
            <a:avLst/>
          </a:prstGeom>
          <a:ln w="12700">
            <a:miter lim="400000"/>
          </a:ln>
        </p:spPr>
      </p:pic>
      <p:pic>
        <p:nvPicPr>
          <p:cNvPr id="1452" name="unnamed.png" descr="unnamed.png"/>
          <p:cNvPicPr>
            <a:picLocks noChangeAspect="1"/>
          </p:cNvPicPr>
          <p:nvPr/>
        </p:nvPicPr>
        <p:blipFill>
          <a:blip r:embed="rId3">
            <a:extLst/>
          </a:blip>
          <a:srcRect l="54803" t="78859" r="28110" b="0"/>
          <a:stretch>
            <a:fillRect/>
          </a:stretch>
        </p:blipFill>
        <p:spPr>
          <a:xfrm flipH="1">
            <a:off x="18074419" y="5268207"/>
            <a:ext cx="512269" cy="633909"/>
          </a:xfrm>
          <a:prstGeom prst="rect">
            <a:avLst/>
          </a:prstGeom>
          <a:ln w="12700">
            <a:miter lim="400000"/>
          </a:ln>
        </p:spPr>
      </p:pic>
      <p:pic>
        <p:nvPicPr>
          <p:cNvPr id="1453" name="unnamed.png" descr="unnamed.png"/>
          <p:cNvPicPr>
            <a:picLocks noChangeAspect="1"/>
          </p:cNvPicPr>
          <p:nvPr/>
        </p:nvPicPr>
        <p:blipFill>
          <a:blip r:embed="rId3">
            <a:extLst/>
          </a:blip>
          <a:srcRect l="54803" t="78859" r="28110" b="0"/>
          <a:stretch>
            <a:fillRect/>
          </a:stretch>
        </p:blipFill>
        <p:spPr>
          <a:xfrm>
            <a:off x="18614582" y="5396439"/>
            <a:ext cx="512269" cy="633909"/>
          </a:xfrm>
          <a:prstGeom prst="rect">
            <a:avLst/>
          </a:prstGeom>
          <a:ln w="12700">
            <a:miter lim="400000"/>
          </a:ln>
        </p:spPr>
      </p:pic>
      <p:pic>
        <p:nvPicPr>
          <p:cNvPr id="1454" name="unnamed.png" descr="unnamed.png"/>
          <p:cNvPicPr>
            <a:picLocks noChangeAspect="1"/>
          </p:cNvPicPr>
          <p:nvPr/>
        </p:nvPicPr>
        <p:blipFill>
          <a:blip r:embed="rId3">
            <a:extLst/>
          </a:blip>
          <a:srcRect l="54803" t="78859" r="28110" b="0"/>
          <a:stretch>
            <a:fillRect/>
          </a:stretch>
        </p:blipFill>
        <p:spPr>
          <a:xfrm>
            <a:off x="18725757" y="4896280"/>
            <a:ext cx="512269" cy="633909"/>
          </a:xfrm>
          <a:prstGeom prst="rect">
            <a:avLst/>
          </a:prstGeom>
          <a:ln w="12700">
            <a:miter lim="400000"/>
          </a:ln>
        </p:spPr>
      </p:pic>
      <p:pic>
        <p:nvPicPr>
          <p:cNvPr id="1455" name="unnamed.png" descr="unnamed.png"/>
          <p:cNvPicPr>
            <a:picLocks noChangeAspect="1"/>
          </p:cNvPicPr>
          <p:nvPr/>
        </p:nvPicPr>
        <p:blipFill>
          <a:blip r:embed="rId3">
            <a:extLst/>
          </a:blip>
          <a:srcRect l="54803" t="78859" r="28110" b="0"/>
          <a:stretch>
            <a:fillRect/>
          </a:stretch>
        </p:blipFill>
        <p:spPr>
          <a:xfrm>
            <a:off x="19462867" y="5386301"/>
            <a:ext cx="512269" cy="633909"/>
          </a:xfrm>
          <a:prstGeom prst="rect">
            <a:avLst/>
          </a:prstGeom>
          <a:ln w="12700">
            <a:miter lim="400000"/>
          </a:ln>
        </p:spPr>
      </p:pic>
      <p:pic>
        <p:nvPicPr>
          <p:cNvPr id="1456" name="unnamed.png" descr="unnamed.png"/>
          <p:cNvPicPr>
            <a:picLocks noChangeAspect="1"/>
          </p:cNvPicPr>
          <p:nvPr/>
        </p:nvPicPr>
        <p:blipFill>
          <a:blip r:embed="rId3">
            <a:extLst/>
          </a:blip>
          <a:srcRect l="54803" t="78859" r="28110" b="0"/>
          <a:stretch>
            <a:fillRect/>
          </a:stretch>
        </p:blipFill>
        <p:spPr>
          <a:xfrm>
            <a:off x="18401680" y="4094850"/>
            <a:ext cx="512269" cy="633909"/>
          </a:xfrm>
          <a:prstGeom prst="rect">
            <a:avLst/>
          </a:prstGeom>
          <a:ln w="12700">
            <a:miter lim="400000"/>
          </a:ln>
        </p:spPr>
      </p:pic>
      <p:pic>
        <p:nvPicPr>
          <p:cNvPr id="1457" name="unnamed.png" descr="unnamed.png"/>
          <p:cNvPicPr>
            <a:picLocks noChangeAspect="1"/>
          </p:cNvPicPr>
          <p:nvPr/>
        </p:nvPicPr>
        <p:blipFill>
          <a:blip r:embed="rId3">
            <a:extLst/>
          </a:blip>
          <a:srcRect l="54803" t="78859" r="28110" b="0"/>
          <a:stretch>
            <a:fillRect/>
          </a:stretch>
        </p:blipFill>
        <p:spPr>
          <a:xfrm>
            <a:off x="20338596" y="4454092"/>
            <a:ext cx="512269" cy="633909"/>
          </a:xfrm>
          <a:prstGeom prst="rect">
            <a:avLst/>
          </a:prstGeom>
          <a:ln w="12700">
            <a:miter lim="400000"/>
          </a:ln>
        </p:spPr>
      </p:pic>
      <p:pic>
        <p:nvPicPr>
          <p:cNvPr id="1458" name="unnamed.png" descr="unnamed.png"/>
          <p:cNvPicPr>
            <a:picLocks noChangeAspect="1"/>
          </p:cNvPicPr>
          <p:nvPr/>
        </p:nvPicPr>
        <p:blipFill>
          <a:blip r:embed="rId3">
            <a:extLst/>
          </a:blip>
          <a:srcRect l="54803" t="78859" r="28110" b="0"/>
          <a:stretch>
            <a:fillRect/>
          </a:stretch>
        </p:blipFill>
        <p:spPr>
          <a:xfrm flipH="1">
            <a:off x="19119967" y="5310101"/>
            <a:ext cx="512269" cy="633909"/>
          </a:xfrm>
          <a:prstGeom prst="rect">
            <a:avLst/>
          </a:prstGeom>
          <a:ln w="12700">
            <a:miter lim="400000"/>
          </a:ln>
        </p:spPr>
      </p:pic>
      <p:pic>
        <p:nvPicPr>
          <p:cNvPr id="1459" name="unnamed.png" descr="unnamed.png"/>
          <p:cNvPicPr>
            <a:picLocks noChangeAspect="1"/>
          </p:cNvPicPr>
          <p:nvPr/>
        </p:nvPicPr>
        <p:blipFill>
          <a:blip r:embed="rId3">
            <a:extLst/>
          </a:blip>
          <a:srcRect l="54803" t="78859" r="28110" b="0"/>
          <a:stretch>
            <a:fillRect/>
          </a:stretch>
        </p:blipFill>
        <p:spPr>
          <a:xfrm flipH="1">
            <a:off x="18946314" y="4454092"/>
            <a:ext cx="512269" cy="633909"/>
          </a:xfrm>
          <a:prstGeom prst="rect">
            <a:avLst/>
          </a:prstGeom>
          <a:ln w="12700">
            <a:miter lim="400000"/>
          </a:ln>
        </p:spPr>
      </p:pic>
      <p:pic>
        <p:nvPicPr>
          <p:cNvPr id="1460" name="unnamed.png" descr="unnamed.png"/>
          <p:cNvPicPr>
            <a:picLocks noChangeAspect="1"/>
          </p:cNvPicPr>
          <p:nvPr/>
        </p:nvPicPr>
        <p:blipFill>
          <a:blip r:embed="rId3">
            <a:extLst/>
          </a:blip>
          <a:srcRect l="54803" t="78859" r="28110" b="0"/>
          <a:stretch>
            <a:fillRect/>
          </a:stretch>
        </p:blipFill>
        <p:spPr>
          <a:xfrm flipH="1">
            <a:off x="18524788" y="4570939"/>
            <a:ext cx="512269" cy="633909"/>
          </a:xfrm>
          <a:prstGeom prst="rect">
            <a:avLst/>
          </a:prstGeom>
          <a:ln w="12700">
            <a:miter lim="400000"/>
          </a:ln>
        </p:spPr>
      </p:pic>
      <p:pic>
        <p:nvPicPr>
          <p:cNvPr id="1461" name="unnamed.png" descr="unnamed.png"/>
          <p:cNvPicPr>
            <a:picLocks noChangeAspect="1"/>
          </p:cNvPicPr>
          <p:nvPr/>
        </p:nvPicPr>
        <p:blipFill>
          <a:blip r:embed="rId3">
            <a:extLst/>
          </a:blip>
          <a:srcRect l="54803" t="78859" r="28110" b="0"/>
          <a:stretch>
            <a:fillRect/>
          </a:stretch>
        </p:blipFill>
        <p:spPr>
          <a:xfrm flipH="1">
            <a:off x="19458680" y="4454092"/>
            <a:ext cx="512269" cy="633909"/>
          </a:xfrm>
          <a:prstGeom prst="rect">
            <a:avLst/>
          </a:prstGeom>
          <a:ln w="12700">
            <a:miter lim="400000"/>
          </a:ln>
        </p:spPr>
      </p:pic>
      <p:pic>
        <p:nvPicPr>
          <p:cNvPr id="1462" name="unnamed.png" descr="unnamed.png"/>
          <p:cNvPicPr>
            <a:picLocks noChangeAspect="1"/>
          </p:cNvPicPr>
          <p:nvPr/>
        </p:nvPicPr>
        <p:blipFill>
          <a:blip r:embed="rId3">
            <a:extLst/>
          </a:blip>
          <a:srcRect l="54803" t="78859" r="28110" b="0"/>
          <a:stretch>
            <a:fillRect/>
          </a:stretch>
        </p:blipFill>
        <p:spPr>
          <a:xfrm flipH="1">
            <a:off x="22301358" y="4570939"/>
            <a:ext cx="512269" cy="633909"/>
          </a:xfrm>
          <a:prstGeom prst="rect">
            <a:avLst/>
          </a:prstGeom>
          <a:ln w="12700">
            <a:miter lim="400000"/>
          </a:ln>
        </p:spPr>
      </p:pic>
      <p:pic>
        <p:nvPicPr>
          <p:cNvPr id="1463" name="unnamed.png" descr="unnamed.png"/>
          <p:cNvPicPr>
            <a:picLocks noChangeAspect="1"/>
          </p:cNvPicPr>
          <p:nvPr/>
        </p:nvPicPr>
        <p:blipFill>
          <a:blip r:embed="rId3">
            <a:extLst/>
          </a:blip>
          <a:srcRect l="54803" t="78859" r="28110" b="0"/>
          <a:stretch>
            <a:fillRect/>
          </a:stretch>
        </p:blipFill>
        <p:spPr>
          <a:xfrm flipH="1">
            <a:off x="19779374" y="4790880"/>
            <a:ext cx="512269" cy="633909"/>
          </a:xfrm>
          <a:prstGeom prst="rect">
            <a:avLst/>
          </a:prstGeom>
          <a:ln w="12700">
            <a:miter lim="400000"/>
          </a:ln>
        </p:spPr>
      </p:pic>
      <p:pic>
        <p:nvPicPr>
          <p:cNvPr id="1464" name="unnamed.png" descr="unnamed.png"/>
          <p:cNvPicPr>
            <a:picLocks noChangeAspect="1"/>
          </p:cNvPicPr>
          <p:nvPr/>
        </p:nvPicPr>
        <p:blipFill>
          <a:blip r:embed="rId3">
            <a:extLst/>
          </a:blip>
          <a:srcRect l="54803" t="78859" r="28110" b="0"/>
          <a:stretch>
            <a:fillRect/>
          </a:stretch>
        </p:blipFill>
        <p:spPr>
          <a:xfrm flipH="1">
            <a:off x="20665163" y="4610320"/>
            <a:ext cx="512269" cy="633909"/>
          </a:xfrm>
          <a:prstGeom prst="rect">
            <a:avLst/>
          </a:prstGeom>
          <a:ln w="12700">
            <a:miter lim="400000"/>
          </a:ln>
        </p:spPr>
      </p:pic>
      <p:pic>
        <p:nvPicPr>
          <p:cNvPr id="1465" name="unnamed.png" descr="unnamed.png"/>
          <p:cNvPicPr>
            <a:picLocks noChangeAspect="1"/>
          </p:cNvPicPr>
          <p:nvPr/>
        </p:nvPicPr>
        <p:blipFill>
          <a:blip r:embed="rId3">
            <a:extLst/>
          </a:blip>
          <a:srcRect l="54803" t="78859" r="28110" b="0"/>
          <a:stretch>
            <a:fillRect/>
          </a:stretch>
        </p:blipFill>
        <p:spPr>
          <a:xfrm flipH="1" rot="10800000">
            <a:off x="18228165" y="4790783"/>
            <a:ext cx="512269" cy="633909"/>
          </a:xfrm>
          <a:prstGeom prst="rect">
            <a:avLst/>
          </a:prstGeom>
          <a:ln w="12700">
            <a:miter lim="400000"/>
          </a:ln>
        </p:spPr>
      </p:pic>
      <p:pic>
        <p:nvPicPr>
          <p:cNvPr id="1466" name="unnamed.png" descr="unnamed.png"/>
          <p:cNvPicPr>
            <a:picLocks noChangeAspect="1"/>
          </p:cNvPicPr>
          <p:nvPr/>
        </p:nvPicPr>
        <p:blipFill>
          <a:blip r:embed="rId3">
            <a:extLst/>
          </a:blip>
          <a:srcRect l="54803" t="78859" r="28110" b="0"/>
          <a:stretch>
            <a:fillRect/>
          </a:stretch>
        </p:blipFill>
        <p:spPr>
          <a:xfrm flipH="1" rot="10800000">
            <a:off x="19109927" y="4755324"/>
            <a:ext cx="512269" cy="633909"/>
          </a:xfrm>
          <a:prstGeom prst="rect">
            <a:avLst/>
          </a:prstGeom>
          <a:ln w="12700">
            <a:miter lim="400000"/>
          </a:ln>
        </p:spPr>
      </p:pic>
      <p:pic>
        <p:nvPicPr>
          <p:cNvPr id="1467" name="unnamed.png" descr="unnamed.png"/>
          <p:cNvPicPr>
            <a:picLocks noChangeAspect="1"/>
          </p:cNvPicPr>
          <p:nvPr/>
        </p:nvPicPr>
        <p:blipFill>
          <a:blip r:embed="rId3">
            <a:extLst/>
          </a:blip>
          <a:srcRect l="54803" t="78859" r="28110" b="0"/>
          <a:stretch>
            <a:fillRect/>
          </a:stretch>
        </p:blipFill>
        <p:spPr>
          <a:xfrm flipH="1" rot="10800000">
            <a:off x="19720811" y="4896184"/>
            <a:ext cx="512269" cy="633909"/>
          </a:xfrm>
          <a:prstGeom prst="rect">
            <a:avLst/>
          </a:prstGeom>
          <a:ln w="12700">
            <a:miter lim="400000"/>
          </a:ln>
        </p:spPr>
      </p:pic>
      <p:pic>
        <p:nvPicPr>
          <p:cNvPr id="1468" name="unnamed.png" descr="unnamed.png"/>
          <p:cNvPicPr>
            <a:picLocks noChangeAspect="1"/>
          </p:cNvPicPr>
          <p:nvPr/>
        </p:nvPicPr>
        <p:blipFill>
          <a:blip r:embed="rId3">
            <a:extLst/>
          </a:blip>
          <a:srcRect l="54803" t="78859" r="28110" b="0"/>
          <a:stretch>
            <a:fillRect/>
          </a:stretch>
        </p:blipFill>
        <p:spPr>
          <a:xfrm flipH="1" rot="10800000">
            <a:off x="20976252" y="4388606"/>
            <a:ext cx="512269" cy="633909"/>
          </a:xfrm>
          <a:prstGeom prst="rect">
            <a:avLst/>
          </a:prstGeom>
          <a:ln w="12700">
            <a:miter lim="400000"/>
          </a:ln>
        </p:spPr>
      </p:pic>
      <p:pic>
        <p:nvPicPr>
          <p:cNvPr id="1469" name="unnamed.png" descr="unnamed.png"/>
          <p:cNvPicPr>
            <a:picLocks noChangeAspect="1"/>
          </p:cNvPicPr>
          <p:nvPr/>
        </p:nvPicPr>
        <p:blipFill>
          <a:blip r:embed="rId3">
            <a:extLst/>
          </a:blip>
          <a:srcRect l="54803" t="78859" r="28110" b="0"/>
          <a:stretch>
            <a:fillRect/>
          </a:stretch>
        </p:blipFill>
        <p:spPr>
          <a:xfrm flipH="1" rot="10800000">
            <a:off x="20316785" y="4790783"/>
            <a:ext cx="512269" cy="633909"/>
          </a:xfrm>
          <a:prstGeom prst="rect">
            <a:avLst/>
          </a:prstGeom>
          <a:ln w="12700">
            <a:miter lim="400000"/>
          </a:ln>
        </p:spPr>
      </p:pic>
      <p:pic>
        <p:nvPicPr>
          <p:cNvPr id="1470" name="unnamed.png" descr="unnamed.png"/>
          <p:cNvPicPr>
            <a:picLocks noChangeAspect="1"/>
          </p:cNvPicPr>
          <p:nvPr/>
        </p:nvPicPr>
        <p:blipFill>
          <a:blip r:embed="rId3">
            <a:extLst/>
          </a:blip>
          <a:srcRect l="54803" t="78859" r="28110" b="0"/>
          <a:stretch>
            <a:fillRect/>
          </a:stretch>
        </p:blipFill>
        <p:spPr>
          <a:xfrm rot="10800000">
            <a:off x="19861965" y="4315971"/>
            <a:ext cx="512269" cy="633909"/>
          </a:xfrm>
          <a:prstGeom prst="rect">
            <a:avLst/>
          </a:prstGeom>
          <a:ln w="12700">
            <a:miter lim="400000"/>
          </a:ln>
        </p:spPr>
      </p:pic>
      <p:pic>
        <p:nvPicPr>
          <p:cNvPr id="1471" name="unnamed.png" descr="unnamed.png"/>
          <p:cNvPicPr>
            <a:picLocks noChangeAspect="1"/>
          </p:cNvPicPr>
          <p:nvPr/>
        </p:nvPicPr>
        <p:blipFill>
          <a:blip r:embed="rId3">
            <a:extLst/>
          </a:blip>
          <a:srcRect l="54803" t="78859" r="28110" b="0"/>
          <a:stretch>
            <a:fillRect/>
          </a:stretch>
        </p:blipFill>
        <p:spPr>
          <a:xfrm rot="10800000">
            <a:off x="21090630" y="4755324"/>
            <a:ext cx="512269" cy="633909"/>
          </a:xfrm>
          <a:prstGeom prst="rect">
            <a:avLst/>
          </a:prstGeom>
          <a:ln w="12700">
            <a:miter lim="400000"/>
          </a:ln>
        </p:spPr>
      </p:pic>
      <p:pic>
        <p:nvPicPr>
          <p:cNvPr id="1472" name="unnamed.png" descr="unnamed.png"/>
          <p:cNvPicPr>
            <a:picLocks noChangeAspect="1"/>
          </p:cNvPicPr>
          <p:nvPr/>
        </p:nvPicPr>
        <p:blipFill>
          <a:blip r:embed="rId3">
            <a:extLst/>
          </a:blip>
          <a:srcRect l="54803" t="78859" r="28110" b="0"/>
          <a:stretch>
            <a:fillRect/>
          </a:stretch>
        </p:blipFill>
        <p:spPr>
          <a:xfrm rot="10800000">
            <a:off x="20522316" y="4094753"/>
            <a:ext cx="512269" cy="633909"/>
          </a:xfrm>
          <a:prstGeom prst="rect">
            <a:avLst/>
          </a:prstGeom>
          <a:ln w="12700">
            <a:miter lim="400000"/>
          </a:ln>
        </p:spPr>
      </p:pic>
      <p:pic>
        <p:nvPicPr>
          <p:cNvPr id="1473" name="unnamed.png" descr="unnamed.png"/>
          <p:cNvPicPr>
            <a:picLocks noChangeAspect="1"/>
          </p:cNvPicPr>
          <p:nvPr/>
        </p:nvPicPr>
        <p:blipFill>
          <a:blip r:embed="rId3">
            <a:extLst/>
          </a:blip>
          <a:srcRect l="54803" t="78859" r="28110" b="0"/>
          <a:stretch>
            <a:fillRect/>
          </a:stretch>
        </p:blipFill>
        <p:spPr>
          <a:xfrm rot="10800000">
            <a:off x="21132799" y="4209053"/>
            <a:ext cx="512269" cy="633909"/>
          </a:xfrm>
          <a:prstGeom prst="rect">
            <a:avLst/>
          </a:prstGeom>
          <a:ln w="12700">
            <a:miter lim="400000"/>
          </a:ln>
        </p:spPr>
      </p:pic>
      <p:pic>
        <p:nvPicPr>
          <p:cNvPr id="1474" name="unnamed.png" descr="unnamed.png"/>
          <p:cNvPicPr>
            <a:picLocks noChangeAspect="1"/>
          </p:cNvPicPr>
          <p:nvPr/>
        </p:nvPicPr>
        <p:blipFill>
          <a:blip r:embed="rId3">
            <a:extLst/>
          </a:blip>
          <a:srcRect l="54803" t="78859" r="28110" b="0"/>
          <a:stretch>
            <a:fillRect/>
          </a:stretch>
        </p:blipFill>
        <p:spPr>
          <a:xfrm>
            <a:off x="21462949" y="4790880"/>
            <a:ext cx="512269" cy="633909"/>
          </a:xfrm>
          <a:prstGeom prst="rect">
            <a:avLst/>
          </a:prstGeom>
          <a:ln w="12700">
            <a:miter lim="400000"/>
          </a:ln>
        </p:spPr>
      </p:pic>
      <p:pic>
        <p:nvPicPr>
          <p:cNvPr id="1475" name="unnamed.png" descr="unnamed.png"/>
          <p:cNvPicPr>
            <a:picLocks noChangeAspect="1"/>
          </p:cNvPicPr>
          <p:nvPr/>
        </p:nvPicPr>
        <p:blipFill>
          <a:blip r:embed="rId3">
            <a:extLst/>
          </a:blip>
          <a:srcRect l="54803" t="78859" r="28110" b="0"/>
          <a:stretch>
            <a:fillRect/>
          </a:stretch>
        </p:blipFill>
        <p:spPr>
          <a:xfrm>
            <a:off x="19698820" y="6573055"/>
            <a:ext cx="512269" cy="633909"/>
          </a:xfrm>
          <a:prstGeom prst="rect">
            <a:avLst/>
          </a:prstGeom>
          <a:ln w="12700">
            <a:miter lim="400000"/>
          </a:ln>
        </p:spPr>
      </p:pic>
      <p:pic>
        <p:nvPicPr>
          <p:cNvPr id="1476" name="unnamed.png" descr="unnamed.png"/>
          <p:cNvPicPr>
            <a:picLocks noChangeAspect="1"/>
          </p:cNvPicPr>
          <p:nvPr/>
        </p:nvPicPr>
        <p:blipFill>
          <a:blip r:embed="rId3">
            <a:extLst/>
          </a:blip>
          <a:srcRect l="54803" t="78859" r="28110" b="0"/>
          <a:stretch>
            <a:fillRect/>
          </a:stretch>
        </p:blipFill>
        <p:spPr>
          <a:xfrm>
            <a:off x="20625920" y="6700055"/>
            <a:ext cx="512269" cy="633909"/>
          </a:xfrm>
          <a:prstGeom prst="rect">
            <a:avLst/>
          </a:prstGeom>
          <a:ln w="12700">
            <a:miter lim="400000"/>
          </a:ln>
        </p:spPr>
      </p:pic>
      <p:pic>
        <p:nvPicPr>
          <p:cNvPr id="1477" name="unnamed.png" descr="unnamed.png"/>
          <p:cNvPicPr>
            <a:picLocks noChangeAspect="1"/>
          </p:cNvPicPr>
          <p:nvPr/>
        </p:nvPicPr>
        <p:blipFill>
          <a:blip r:embed="rId3">
            <a:extLst/>
          </a:blip>
          <a:srcRect l="54803" t="78859" r="28110" b="0"/>
          <a:stretch>
            <a:fillRect/>
          </a:stretch>
        </p:blipFill>
        <p:spPr>
          <a:xfrm>
            <a:off x="21360912" y="6700055"/>
            <a:ext cx="512269" cy="633909"/>
          </a:xfrm>
          <a:prstGeom prst="rect">
            <a:avLst/>
          </a:prstGeom>
          <a:ln w="12700">
            <a:miter lim="400000"/>
          </a:ln>
        </p:spPr>
      </p:pic>
      <p:pic>
        <p:nvPicPr>
          <p:cNvPr id="1478" name="unnamed.png" descr="unnamed.png"/>
          <p:cNvPicPr>
            <a:picLocks noChangeAspect="1"/>
          </p:cNvPicPr>
          <p:nvPr/>
        </p:nvPicPr>
        <p:blipFill>
          <a:blip r:embed="rId3">
            <a:extLst/>
          </a:blip>
          <a:srcRect l="54803" t="78859" r="28110" b="0"/>
          <a:stretch>
            <a:fillRect/>
          </a:stretch>
        </p:blipFill>
        <p:spPr>
          <a:xfrm>
            <a:off x="21908620" y="6623855"/>
            <a:ext cx="512269" cy="633909"/>
          </a:xfrm>
          <a:prstGeom prst="rect">
            <a:avLst/>
          </a:prstGeom>
          <a:ln w="12700">
            <a:miter lim="400000"/>
          </a:ln>
        </p:spPr>
      </p:pic>
      <p:pic>
        <p:nvPicPr>
          <p:cNvPr id="1479" name="unnamed.png" descr="unnamed.png"/>
          <p:cNvPicPr>
            <a:picLocks noChangeAspect="1"/>
          </p:cNvPicPr>
          <p:nvPr/>
        </p:nvPicPr>
        <p:blipFill>
          <a:blip r:embed="rId3">
            <a:extLst/>
          </a:blip>
          <a:srcRect l="54803" t="78859" r="28110" b="0"/>
          <a:stretch>
            <a:fillRect/>
          </a:stretch>
        </p:blipFill>
        <p:spPr>
          <a:xfrm>
            <a:off x="22518220" y="6623855"/>
            <a:ext cx="512269" cy="633909"/>
          </a:xfrm>
          <a:prstGeom prst="rect">
            <a:avLst/>
          </a:prstGeom>
          <a:ln w="12700">
            <a:miter lim="400000"/>
          </a:ln>
        </p:spPr>
      </p:pic>
      <p:pic>
        <p:nvPicPr>
          <p:cNvPr id="1480" name="unnamed.png" descr="unnamed.png"/>
          <p:cNvPicPr>
            <a:picLocks noChangeAspect="1"/>
          </p:cNvPicPr>
          <p:nvPr/>
        </p:nvPicPr>
        <p:blipFill>
          <a:blip r:embed="rId3">
            <a:extLst/>
          </a:blip>
          <a:srcRect l="54803" t="78859" r="28110" b="0"/>
          <a:stretch>
            <a:fillRect/>
          </a:stretch>
        </p:blipFill>
        <p:spPr>
          <a:xfrm>
            <a:off x="22137170" y="5462063"/>
            <a:ext cx="512269" cy="633909"/>
          </a:xfrm>
          <a:prstGeom prst="rect">
            <a:avLst/>
          </a:prstGeom>
          <a:ln w="12700">
            <a:miter lim="400000"/>
          </a:ln>
        </p:spPr>
      </p:pic>
      <p:pic>
        <p:nvPicPr>
          <p:cNvPr id="1481" name="unnamed.png" descr="unnamed.png"/>
          <p:cNvPicPr>
            <a:picLocks noChangeAspect="1"/>
          </p:cNvPicPr>
          <p:nvPr/>
        </p:nvPicPr>
        <p:blipFill>
          <a:blip r:embed="rId3">
            <a:extLst/>
          </a:blip>
          <a:srcRect l="54803" t="78859" r="28110" b="0"/>
          <a:stretch>
            <a:fillRect/>
          </a:stretch>
        </p:blipFill>
        <p:spPr>
          <a:xfrm flipH="1">
            <a:off x="21019620" y="6623855"/>
            <a:ext cx="512269" cy="633909"/>
          </a:xfrm>
          <a:prstGeom prst="rect">
            <a:avLst/>
          </a:prstGeom>
          <a:ln w="12700">
            <a:miter lim="400000"/>
          </a:ln>
        </p:spPr>
      </p:pic>
      <p:pic>
        <p:nvPicPr>
          <p:cNvPr id="1482" name="unnamed.png" descr="unnamed.png"/>
          <p:cNvPicPr>
            <a:picLocks noChangeAspect="1"/>
          </p:cNvPicPr>
          <p:nvPr/>
        </p:nvPicPr>
        <p:blipFill>
          <a:blip r:embed="rId3">
            <a:extLst/>
          </a:blip>
          <a:srcRect l="54803" t="78859" r="28110" b="0"/>
          <a:stretch>
            <a:fillRect/>
          </a:stretch>
        </p:blipFill>
        <p:spPr>
          <a:xfrm flipH="1">
            <a:off x="21983924" y="5821304"/>
            <a:ext cx="512269" cy="633909"/>
          </a:xfrm>
          <a:prstGeom prst="rect">
            <a:avLst/>
          </a:prstGeom>
          <a:ln w="12700">
            <a:miter lim="400000"/>
          </a:ln>
        </p:spPr>
      </p:pic>
      <p:pic>
        <p:nvPicPr>
          <p:cNvPr id="1483" name="unnamed.png" descr="unnamed.png"/>
          <p:cNvPicPr>
            <a:picLocks noChangeAspect="1"/>
          </p:cNvPicPr>
          <p:nvPr/>
        </p:nvPicPr>
        <p:blipFill>
          <a:blip r:embed="rId3">
            <a:extLst/>
          </a:blip>
          <a:srcRect l="54803" t="78859" r="28110" b="0"/>
          <a:stretch>
            <a:fillRect/>
          </a:stretch>
        </p:blipFill>
        <p:spPr>
          <a:xfrm flipH="1">
            <a:off x="21199423" y="6263493"/>
            <a:ext cx="512269" cy="633909"/>
          </a:xfrm>
          <a:prstGeom prst="rect">
            <a:avLst/>
          </a:prstGeom>
          <a:ln w="12700">
            <a:miter lim="400000"/>
          </a:ln>
        </p:spPr>
      </p:pic>
      <p:pic>
        <p:nvPicPr>
          <p:cNvPr id="1484" name="unnamed.png" descr="unnamed.png"/>
          <p:cNvPicPr>
            <a:picLocks noChangeAspect="1"/>
          </p:cNvPicPr>
          <p:nvPr/>
        </p:nvPicPr>
        <p:blipFill>
          <a:blip r:embed="rId3">
            <a:extLst/>
          </a:blip>
          <a:srcRect l="54803" t="78859" r="28110" b="0"/>
          <a:stretch>
            <a:fillRect/>
          </a:stretch>
        </p:blipFill>
        <p:spPr>
          <a:xfrm flipH="1">
            <a:off x="22240107" y="6263493"/>
            <a:ext cx="512269" cy="633909"/>
          </a:xfrm>
          <a:prstGeom prst="rect">
            <a:avLst/>
          </a:prstGeom>
          <a:ln w="12700">
            <a:miter lim="400000"/>
          </a:ln>
        </p:spPr>
      </p:pic>
      <p:pic>
        <p:nvPicPr>
          <p:cNvPr id="1485" name="unnamed.png" descr="unnamed.png"/>
          <p:cNvPicPr>
            <a:picLocks noChangeAspect="1"/>
          </p:cNvPicPr>
          <p:nvPr/>
        </p:nvPicPr>
        <p:blipFill>
          <a:blip r:embed="rId3">
            <a:extLst/>
          </a:blip>
          <a:srcRect l="54803" t="78859" r="28110" b="0"/>
          <a:stretch>
            <a:fillRect/>
          </a:stretch>
        </p:blipFill>
        <p:spPr>
          <a:xfrm flipH="1">
            <a:off x="23504706" y="5462063"/>
            <a:ext cx="512269" cy="633909"/>
          </a:xfrm>
          <a:prstGeom prst="rect">
            <a:avLst/>
          </a:prstGeom>
          <a:ln w="12700">
            <a:miter lim="400000"/>
          </a:ln>
        </p:spPr>
      </p:pic>
      <p:pic>
        <p:nvPicPr>
          <p:cNvPr id="1486" name="unnamed.png" descr="unnamed.png"/>
          <p:cNvPicPr>
            <a:picLocks noChangeAspect="1"/>
          </p:cNvPicPr>
          <p:nvPr/>
        </p:nvPicPr>
        <p:blipFill>
          <a:blip r:embed="rId3">
            <a:extLst/>
          </a:blip>
          <a:srcRect l="54803" t="78859" r="28110" b="0"/>
          <a:stretch>
            <a:fillRect/>
          </a:stretch>
        </p:blipFill>
        <p:spPr>
          <a:xfrm flipH="1">
            <a:off x="22495076" y="6158092"/>
            <a:ext cx="512269" cy="633909"/>
          </a:xfrm>
          <a:prstGeom prst="rect">
            <a:avLst/>
          </a:prstGeom>
          <a:ln w="12700">
            <a:miter lim="400000"/>
          </a:ln>
        </p:spPr>
      </p:pic>
      <p:pic>
        <p:nvPicPr>
          <p:cNvPr id="1487" name="unnamed.png" descr="unnamed.png"/>
          <p:cNvPicPr>
            <a:picLocks noChangeAspect="1"/>
          </p:cNvPicPr>
          <p:nvPr/>
        </p:nvPicPr>
        <p:blipFill>
          <a:blip r:embed="rId3">
            <a:extLst/>
          </a:blip>
          <a:srcRect l="54803" t="78859" r="28110" b="0"/>
          <a:stretch>
            <a:fillRect/>
          </a:stretch>
        </p:blipFill>
        <p:spPr>
          <a:xfrm flipH="1">
            <a:off x="22823146" y="6561987"/>
            <a:ext cx="512269" cy="633909"/>
          </a:xfrm>
          <a:prstGeom prst="rect">
            <a:avLst/>
          </a:prstGeom>
          <a:ln w="12700">
            <a:miter lim="400000"/>
          </a:ln>
        </p:spPr>
      </p:pic>
      <p:pic>
        <p:nvPicPr>
          <p:cNvPr id="1488" name="unnamed.png" descr="unnamed.png"/>
          <p:cNvPicPr>
            <a:picLocks noChangeAspect="1"/>
          </p:cNvPicPr>
          <p:nvPr/>
        </p:nvPicPr>
        <p:blipFill>
          <a:blip r:embed="rId3">
            <a:extLst/>
          </a:blip>
          <a:srcRect l="54803" t="78859" r="28110" b="0"/>
          <a:stretch>
            <a:fillRect/>
          </a:stretch>
        </p:blipFill>
        <p:spPr>
          <a:xfrm flipH="1" rot="10800000">
            <a:off x="19825820" y="6573055"/>
            <a:ext cx="512269" cy="633909"/>
          </a:xfrm>
          <a:prstGeom prst="rect">
            <a:avLst/>
          </a:prstGeom>
          <a:ln w="12700">
            <a:miter lim="400000"/>
          </a:ln>
        </p:spPr>
      </p:pic>
      <p:pic>
        <p:nvPicPr>
          <p:cNvPr id="1489" name="unnamed.png" descr="unnamed.png"/>
          <p:cNvPicPr>
            <a:picLocks noChangeAspect="1"/>
          </p:cNvPicPr>
          <p:nvPr/>
        </p:nvPicPr>
        <p:blipFill>
          <a:blip r:embed="rId3">
            <a:extLst/>
          </a:blip>
          <a:srcRect l="54803" t="78859" r="28110" b="0"/>
          <a:stretch>
            <a:fillRect/>
          </a:stretch>
        </p:blipFill>
        <p:spPr>
          <a:xfrm flipH="1" rot="10800000">
            <a:off x="20450203" y="6643021"/>
            <a:ext cx="512269" cy="633909"/>
          </a:xfrm>
          <a:prstGeom prst="rect">
            <a:avLst/>
          </a:prstGeom>
          <a:ln w="12700">
            <a:miter lim="400000"/>
          </a:ln>
        </p:spPr>
      </p:pic>
      <p:pic>
        <p:nvPicPr>
          <p:cNvPr id="1490" name="unnamed.png" descr="unnamed.png"/>
          <p:cNvPicPr>
            <a:picLocks noChangeAspect="1"/>
          </p:cNvPicPr>
          <p:nvPr/>
        </p:nvPicPr>
        <p:blipFill>
          <a:blip r:embed="rId3">
            <a:extLst/>
          </a:blip>
          <a:srcRect l="54803" t="78859" r="28110" b="0"/>
          <a:stretch>
            <a:fillRect/>
          </a:stretch>
        </p:blipFill>
        <p:spPr>
          <a:xfrm flipH="1" rot="10800000">
            <a:off x="20162688" y="5461965"/>
            <a:ext cx="512269" cy="633909"/>
          </a:xfrm>
          <a:prstGeom prst="rect">
            <a:avLst/>
          </a:prstGeom>
          <a:ln w="12700">
            <a:miter lim="400000"/>
          </a:ln>
        </p:spPr>
      </p:pic>
      <p:pic>
        <p:nvPicPr>
          <p:cNvPr id="1491" name="unnamed.png" descr="unnamed.png"/>
          <p:cNvPicPr>
            <a:picLocks noChangeAspect="1"/>
          </p:cNvPicPr>
          <p:nvPr/>
        </p:nvPicPr>
        <p:blipFill>
          <a:blip r:embed="rId3">
            <a:extLst/>
          </a:blip>
          <a:srcRect l="54803" t="78859" r="28110" b="0"/>
          <a:stretch>
            <a:fillRect/>
          </a:stretch>
        </p:blipFill>
        <p:spPr>
          <a:xfrm flipH="1" rot="10800000">
            <a:off x="22928040" y="5461965"/>
            <a:ext cx="512269" cy="633909"/>
          </a:xfrm>
          <a:prstGeom prst="rect">
            <a:avLst/>
          </a:prstGeom>
          <a:ln w="12700">
            <a:miter lim="400000"/>
          </a:ln>
        </p:spPr>
      </p:pic>
      <p:pic>
        <p:nvPicPr>
          <p:cNvPr id="1492" name="unnamed.png" descr="unnamed.png"/>
          <p:cNvPicPr>
            <a:picLocks noChangeAspect="1"/>
          </p:cNvPicPr>
          <p:nvPr/>
        </p:nvPicPr>
        <p:blipFill>
          <a:blip r:embed="rId3">
            <a:extLst/>
          </a:blip>
          <a:srcRect l="54803" t="78859" r="28110" b="0"/>
          <a:stretch>
            <a:fillRect/>
          </a:stretch>
        </p:blipFill>
        <p:spPr>
          <a:xfrm flipH="1" rot="10800000">
            <a:off x="23610321" y="5938054"/>
            <a:ext cx="512269" cy="633910"/>
          </a:xfrm>
          <a:prstGeom prst="rect">
            <a:avLst/>
          </a:prstGeom>
          <a:ln w="12700">
            <a:miter lim="400000"/>
          </a:ln>
        </p:spPr>
      </p:pic>
      <p:pic>
        <p:nvPicPr>
          <p:cNvPr id="1493" name="unnamed.png" descr="unnamed.png"/>
          <p:cNvPicPr>
            <a:picLocks noChangeAspect="1"/>
          </p:cNvPicPr>
          <p:nvPr/>
        </p:nvPicPr>
        <p:blipFill>
          <a:blip r:embed="rId3">
            <a:extLst/>
          </a:blip>
          <a:srcRect l="54803" t="78859" r="28110" b="0"/>
          <a:stretch>
            <a:fillRect/>
          </a:stretch>
        </p:blipFill>
        <p:spPr>
          <a:xfrm flipH="1" rot="10800000">
            <a:off x="23534317" y="6572956"/>
            <a:ext cx="512269" cy="633909"/>
          </a:xfrm>
          <a:prstGeom prst="rect">
            <a:avLst/>
          </a:prstGeom>
          <a:ln w="12700">
            <a:miter lim="400000"/>
          </a:ln>
        </p:spPr>
      </p:pic>
      <p:pic>
        <p:nvPicPr>
          <p:cNvPr id="1494" name="unnamed.png" descr="unnamed.png"/>
          <p:cNvPicPr>
            <a:picLocks noChangeAspect="1"/>
          </p:cNvPicPr>
          <p:nvPr/>
        </p:nvPicPr>
        <p:blipFill>
          <a:blip r:embed="rId3">
            <a:extLst/>
          </a:blip>
          <a:srcRect l="54803" t="78859" r="28110" b="0"/>
          <a:stretch>
            <a:fillRect/>
          </a:stretch>
        </p:blipFill>
        <p:spPr>
          <a:xfrm rot="10800000">
            <a:off x="22111882" y="6561890"/>
            <a:ext cx="512269" cy="633909"/>
          </a:xfrm>
          <a:prstGeom prst="rect">
            <a:avLst/>
          </a:prstGeom>
          <a:ln w="12700">
            <a:miter lim="400000"/>
          </a:ln>
        </p:spPr>
      </p:pic>
      <p:pic>
        <p:nvPicPr>
          <p:cNvPr id="1495" name="unnamed.png" descr="unnamed.png"/>
          <p:cNvPicPr>
            <a:picLocks noChangeAspect="1"/>
          </p:cNvPicPr>
          <p:nvPr/>
        </p:nvPicPr>
        <p:blipFill>
          <a:blip r:embed="rId3">
            <a:extLst/>
          </a:blip>
          <a:srcRect l="54803" t="78859" r="28110" b="0"/>
          <a:stretch>
            <a:fillRect/>
          </a:stretch>
        </p:blipFill>
        <p:spPr>
          <a:xfrm rot="10800000">
            <a:off x="19391403" y="6643021"/>
            <a:ext cx="512269" cy="633909"/>
          </a:xfrm>
          <a:prstGeom prst="rect">
            <a:avLst/>
          </a:prstGeom>
          <a:ln w="12700">
            <a:miter lim="400000"/>
          </a:ln>
        </p:spPr>
      </p:pic>
      <p:pic>
        <p:nvPicPr>
          <p:cNvPr id="1496" name="unnamed.png" descr="unnamed.png"/>
          <p:cNvPicPr>
            <a:picLocks noChangeAspect="1"/>
          </p:cNvPicPr>
          <p:nvPr/>
        </p:nvPicPr>
        <p:blipFill>
          <a:blip r:embed="rId3">
            <a:extLst/>
          </a:blip>
          <a:srcRect l="54803" t="78859" r="28110" b="0"/>
          <a:stretch>
            <a:fillRect/>
          </a:stretch>
        </p:blipFill>
        <p:spPr>
          <a:xfrm rot="10800000">
            <a:off x="23105634" y="5938054"/>
            <a:ext cx="512269" cy="633910"/>
          </a:xfrm>
          <a:prstGeom prst="rect">
            <a:avLst/>
          </a:prstGeom>
          <a:ln w="12700">
            <a:miter lim="400000"/>
          </a:ln>
        </p:spPr>
      </p:pic>
      <p:pic>
        <p:nvPicPr>
          <p:cNvPr id="1497" name="unnamed.png" descr="unnamed.png"/>
          <p:cNvPicPr>
            <a:picLocks noChangeAspect="1"/>
          </p:cNvPicPr>
          <p:nvPr/>
        </p:nvPicPr>
        <p:blipFill>
          <a:blip r:embed="rId3">
            <a:extLst/>
          </a:blip>
          <a:srcRect l="54803" t="78859" r="28110" b="0"/>
          <a:stretch>
            <a:fillRect/>
          </a:stretch>
        </p:blipFill>
        <p:spPr>
          <a:xfrm rot="10800000">
            <a:off x="22401688" y="5683184"/>
            <a:ext cx="512269" cy="633909"/>
          </a:xfrm>
          <a:prstGeom prst="rect">
            <a:avLst/>
          </a:prstGeom>
          <a:ln w="12700">
            <a:miter lim="400000"/>
          </a:ln>
        </p:spPr>
      </p:pic>
      <p:pic>
        <p:nvPicPr>
          <p:cNvPr id="1498" name="unnamed.png" descr="unnamed.png"/>
          <p:cNvPicPr>
            <a:picLocks noChangeAspect="1"/>
          </p:cNvPicPr>
          <p:nvPr/>
        </p:nvPicPr>
        <p:blipFill>
          <a:blip r:embed="rId3">
            <a:extLst/>
          </a:blip>
          <a:srcRect l="54803" t="78859" r="28110" b="0"/>
          <a:stretch>
            <a:fillRect/>
          </a:stretch>
        </p:blipFill>
        <p:spPr>
          <a:xfrm rot="10800000">
            <a:off x="23152482" y="6263397"/>
            <a:ext cx="512269" cy="633909"/>
          </a:xfrm>
          <a:prstGeom prst="rect">
            <a:avLst/>
          </a:prstGeom>
          <a:ln w="12700">
            <a:miter lim="400000"/>
          </a:ln>
        </p:spPr>
      </p:pic>
      <p:pic>
        <p:nvPicPr>
          <p:cNvPr id="1499" name="unnamed.png" descr="unnamed.png"/>
          <p:cNvPicPr>
            <a:picLocks noChangeAspect="1"/>
          </p:cNvPicPr>
          <p:nvPr/>
        </p:nvPicPr>
        <p:blipFill>
          <a:blip r:embed="rId3">
            <a:extLst/>
          </a:blip>
          <a:srcRect l="54803" t="78859" r="28110" b="0"/>
          <a:stretch>
            <a:fillRect/>
          </a:stretch>
        </p:blipFill>
        <p:spPr>
          <a:xfrm>
            <a:off x="18570741" y="5587831"/>
            <a:ext cx="512269" cy="633909"/>
          </a:xfrm>
          <a:prstGeom prst="rect">
            <a:avLst/>
          </a:prstGeom>
          <a:ln w="12700">
            <a:miter lim="400000"/>
          </a:ln>
        </p:spPr>
      </p:pic>
      <p:pic>
        <p:nvPicPr>
          <p:cNvPr id="1500" name="unnamed.png" descr="unnamed.png"/>
          <p:cNvPicPr>
            <a:picLocks noChangeAspect="1"/>
          </p:cNvPicPr>
          <p:nvPr/>
        </p:nvPicPr>
        <p:blipFill>
          <a:blip r:embed="rId3">
            <a:extLst/>
          </a:blip>
          <a:srcRect l="54803" t="78859" r="28110" b="0"/>
          <a:stretch>
            <a:fillRect/>
          </a:stretch>
        </p:blipFill>
        <p:spPr>
          <a:xfrm flipH="1">
            <a:off x="19906603" y="6158092"/>
            <a:ext cx="512269" cy="633909"/>
          </a:xfrm>
          <a:prstGeom prst="rect">
            <a:avLst/>
          </a:prstGeom>
          <a:ln w="12700">
            <a:miter lim="400000"/>
          </a:ln>
        </p:spPr>
      </p:pic>
      <p:pic>
        <p:nvPicPr>
          <p:cNvPr id="1501" name="unnamed.png" descr="unnamed.png"/>
          <p:cNvPicPr>
            <a:picLocks noChangeAspect="1"/>
          </p:cNvPicPr>
          <p:nvPr/>
        </p:nvPicPr>
        <p:blipFill>
          <a:blip r:embed="rId3">
            <a:extLst/>
          </a:blip>
          <a:srcRect l="54803" t="78859" r="28110" b="0"/>
          <a:stretch>
            <a:fillRect/>
          </a:stretch>
        </p:blipFill>
        <p:spPr>
          <a:xfrm flipH="1">
            <a:off x="19391403" y="5462063"/>
            <a:ext cx="512269" cy="633909"/>
          </a:xfrm>
          <a:prstGeom prst="rect">
            <a:avLst/>
          </a:prstGeom>
          <a:ln w="12700">
            <a:miter lim="400000"/>
          </a:ln>
        </p:spPr>
      </p:pic>
      <p:pic>
        <p:nvPicPr>
          <p:cNvPr id="1502" name="unnamed.png" descr="unnamed.png"/>
          <p:cNvPicPr>
            <a:picLocks noChangeAspect="1"/>
          </p:cNvPicPr>
          <p:nvPr/>
        </p:nvPicPr>
        <p:blipFill>
          <a:blip r:embed="rId3">
            <a:extLst/>
          </a:blip>
          <a:srcRect l="54803" t="78859" r="28110" b="0"/>
          <a:stretch>
            <a:fillRect/>
          </a:stretch>
        </p:blipFill>
        <p:spPr>
          <a:xfrm flipH="1">
            <a:off x="18570840" y="6635419"/>
            <a:ext cx="512269" cy="633909"/>
          </a:xfrm>
          <a:prstGeom prst="rect">
            <a:avLst/>
          </a:prstGeom>
          <a:ln w="12700">
            <a:miter lim="400000"/>
          </a:ln>
        </p:spPr>
      </p:pic>
      <p:pic>
        <p:nvPicPr>
          <p:cNvPr id="1503" name="unnamed.png" descr="unnamed.png"/>
          <p:cNvPicPr>
            <a:picLocks noChangeAspect="1"/>
          </p:cNvPicPr>
          <p:nvPr/>
        </p:nvPicPr>
        <p:blipFill>
          <a:blip r:embed="rId3">
            <a:extLst/>
          </a:blip>
          <a:srcRect l="54803" t="78859" r="28110" b="0"/>
          <a:stretch>
            <a:fillRect/>
          </a:stretch>
        </p:blipFill>
        <p:spPr>
          <a:xfrm>
            <a:off x="19111003" y="6763652"/>
            <a:ext cx="512269" cy="633909"/>
          </a:xfrm>
          <a:prstGeom prst="rect">
            <a:avLst/>
          </a:prstGeom>
          <a:ln w="12700">
            <a:miter lim="400000"/>
          </a:ln>
        </p:spPr>
      </p:pic>
      <p:pic>
        <p:nvPicPr>
          <p:cNvPr id="1504" name="unnamed.png" descr="unnamed.png"/>
          <p:cNvPicPr>
            <a:picLocks noChangeAspect="1"/>
          </p:cNvPicPr>
          <p:nvPr/>
        </p:nvPicPr>
        <p:blipFill>
          <a:blip r:embed="rId3">
            <a:extLst/>
          </a:blip>
          <a:srcRect l="54803" t="78859" r="28110" b="0"/>
          <a:stretch>
            <a:fillRect/>
          </a:stretch>
        </p:blipFill>
        <p:spPr>
          <a:xfrm>
            <a:off x="19222178" y="6263493"/>
            <a:ext cx="512269" cy="633909"/>
          </a:xfrm>
          <a:prstGeom prst="rect">
            <a:avLst/>
          </a:prstGeom>
          <a:ln w="12700">
            <a:miter lim="400000"/>
          </a:ln>
        </p:spPr>
      </p:pic>
      <p:pic>
        <p:nvPicPr>
          <p:cNvPr id="1505" name="unnamed.png" descr="unnamed.png"/>
          <p:cNvPicPr>
            <a:picLocks noChangeAspect="1"/>
          </p:cNvPicPr>
          <p:nvPr/>
        </p:nvPicPr>
        <p:blipFill>
          <a:blip r:embed="rId3">
            <a:extLst/>
          </a:blip>
          <a:srcRect l="54803" t="78859" r="28110" b="0"/>
          <a:stretch>
            <a:fillRect/>
          </a:stretch>
        </p:blipFill>
        <p:spPr>
          <a:xfrm>
            <a:off x="19959288" y="6753513"/>
            <a:ext cx="512269" cy="633909"/>
          </a:xfrm>
          <a:prstGeom prst="rect">
            <a:avLst/>
          </a:prstGeom>
          <a:ln w="12700">
            <a:miter lim="400000"/>
          </a:ln>
        </p:spPr>
      </p:pic>
      <p:pic>
        <p:nvPicPr>
          <p:cNvPr id="1506" name="unnamed.png" descr="unnamed.png"/>
          <p:cNvPicPr>
            <a:picLocks noChangeAspect="1"/>
          </p:cNvPicPr>
          <p:nvPr/>
        </p:nvPicPr>
        <p:blipFill>
          <a:blip r:embed="rId3">
            <a:extLst/>
          </a:blip>
          <a:srcRect l="54803" t="78859" r="28110" b="0"/>
          <a:stretch>
            <a:fillRect/>
          </a:stretch>
        </p:blipFill>
        <p:spPr>
          <a:xfrm>
            <a:off x="18898101" y="5462063"/>
            <a:ext cx="512269" cy="633909"/>
          </a:xfrm>
          <a:prstGeom prst="rect">
            <a:avLst/>
          </a:prstGeom>
          <a:ln w="12700">
            <a:miter lim="400000"/>
          </a:ln>
        </p:spPr>
      </p:pic>
      <p:pic>
        <p:nvPicPr>
          <p:cNvPr id="1507" name="unnamed.png" descr="unnamed.png"/>
          <p:cNvPicPr>
            <a:picLocks noChangeAspect="1"/>
          </p:cNvPicPr>
          <p:nvPr/>
        </p:nvPicPr>
        <p:blipFill>
          <a:blip r:embed="rId3">
            <a:extLst/>
          </a:blip>
          <a:srcRect l="54803" t="78859" r="28110" b="0"/>
          <a:stretch>
            <a:fillRect/>
          </a:stretch>
        </p:blipFill>
        <p:spPr>
          <a:xfrm>
            <a:off x="20835017" y="5821304"/>
            <a:ext cx="512269" cy="633909"/>
          </a:xfrm>
          <a:prstGeom prst="rect">
            <a:avLst/>
          </a:prstGeom>
          <a:ln w="12700">
            <a:miter lim="400000"/>
          </a:ln>
        </p:spPr>
      </p:pic>
      <p:pic>
        <p:nvPicPr>
          <p:cNvPr id="1508" name="unnamed.png" descr="unnamed.png"/>
          <p:cNvPicPr>
            <a:picLocks noChangeAspect="1"/>
          </p:cNvPicPr>
          <p:nvPr/>
        </p:nvPicPr>
        <p:blipFill>
          <a:blip r:embed="rId3">
            <a:extLst/>
          </a:blip>
          <a:srcRect l="54803" t="78859" r="28110" b="0"/>
          <a:stretch>
            <a:fillRect/>
          </a:stretch>
        </p:blipFill>
        <p:spPr>
          <a:xfrm flipH="1">
            <a:off x="19616388" y="6677313"/>
            <a:ext cx="512269" cy="633909"/>
          </a:xfrm>
          <a:prstGeom prst="rect">
            <a:avLst/>
          </a:prstGeom>
          <a:ln w="12700">
            <a:miter lim="400000"/>
          </a:ln>
        </p:spPr>
      </p:pic>
      <p:pic>
        <p:nvPicPr>
          <p:cNvPr id="1509" name="unnamed.png" descr="unnamed.png"/>
          <p:cNvPicPr>
            <a:picLocks noChangeAspect="1"/>
          </p:cNvPicPr>
          <p:nvPr/>
        </p:nvPicPr>
        <p:blipFill>
          <a:blip r:embed="rId3">
            <a:extLst/>
          </a:blip>
          <a:srcRect l="54803" t="78859" r="28110" b="0"/>
          <a:stretch>
            <a:fillRect/>
          </a:stretch>
        </p:blipFill>
        <p:spPr>
          <a:xfrm flipH="1">
            <a:off x="19442735" y="5821304"/>
            <a:ext cx="512269" cy="633909"/>
          </a:xfrm>
          <a:prstGeom prst="rect">
            <a:avLst/>
          </a:prstGeom>
          <a:ln w="12700">
            <a:miter lim="400000"/>
          </a:ln>
        </p:spPr>
      </p:pic>
      <p:pic>
        <p:nvPicPr>
          <p:cNvPr id="1510" name="unnamed.png" descr="unnamed.png"/>
          <p:cNvPicPr>
            <a:picLocks noChangeAspect="1"/>
          </p:cNvPicPr>
          <p:nvPr/>
        </p:nvPicPr>
        <p:blipFill>
          <a:blip r:embed="rId3">
            <a:extLst/>
          </a:blip>
          <a:srcRect l="54803" t="78859" r="28110" b="0"/>
          <a:stretch>
            <a:fillRect/>
          </a:stretch>
        </p:blipFill>
        <p:spPr>
          <a:xfrm flipH="1">
            <a:off x="19021209" y="5938152"/>
            <a:ext cx="512269" cy="633909"/>
          </a:xfrm>
          <a:prstGeom prst="rect">
            <a:avLst/>
          </a:prstGeom>
          <a:ln w="12700">
            <a:miter lim="400000"/>
          </a:ln>
        </p:spPr>
      </p:pic>
      <p:pic>
        <p:nvPicPr>
          <p:cNvPr id="1511" name="unnamed.png" descr="unnamed.png"/>
          <p:cNvPicPr>
            <a:picLocks noChangeAspect="1"/>
          </p:cNvPicPr>
          <p:nvPr/>
        </p:nvPicPr>
        <p:blipFill>
          <a:blip r:embed="rId3">
            <a:extLst/>
          </a:blip>
          <a:srcRect l="54803" t="78859" r="28110" b="0"/>
          <a:stretch>
            <a:fillRect/>
          </a:stretch>
        </p:blipFill>
        <p:spPr>
          <a:xfrm flipH="1">
            <a:off x="19955101" y="5821304"/>
            <a:ext cx="512269" cy="633909"/>
          </a:xfrm>
          <a:prstGeom prst="rect">
            <a:avLst/>
          </a:prstGeom>
          <a:ln w="12700">
            <a:miter lim="400000"/>
          </a:ln>
        </p:spPr>
      </p:pic>
      <p:pic>
        <p:nvPicPr>
          <p:cNvPr id="1512" name="unnamed.png" descr="unnamed.png"/>
          <p:cNvPicPr>
            <a:picLocks noChangeAspect="1"/>
          </p:cNvPicPr>
          <p:nvPr/>
        </p:nvPicPr>
        <p:blipFill>
          <a:blip r:embed="rId3">
            <a:extLst/>
          </a:blip>
          <a:srcRect l="54803" t="78859" r="28110" b="0"/>
          <a:stretch>
            <a:fillRect/>
          </a:stretch>
        </p:blipFill>
        <p:spPr>
          <a:xfrm flipH="1">
            <a:off x="22797778" y="5938152"/>
            <a:ext cx="512269" cy="633909"/>
          </a:xfrm>
          <a:prstGeom prst="rect">
            <a:avLst/>
          </a:prstGeom>
          <a:ln w="12700">
            <a:miter lim="400000"/>
          </a:ln>
        </p:spPr>
      </p:pic>
      <p:pic>
        <p:nvPicPr>
          <p:cNvPr id="1513" name="unnamed.png" descr="unnamed.png"/>
          <p:cNvPicPr>
            <a:picLocks noChangeAspect="1"/>
          </p:cNvPicPr>
          <p:nvPr/>
        </p:nvPicPr>
        <p:blipFill>
          <a:blip r:embed="rId3">
            <a:extLst/>
          </a:blip>
          <a:srcRect l="54803" t="78859" r="28110" b="0"/>
          <a:stretch>
            <a:fillRect/>
          </a:stretch>
        </p:blipFill>
        <p:spPr>
          <a:xfrm flipH="1">
            <a:off x="20275794" y="6158092"/>
            <a:ext cx="512269" cy="633909"/>
          </a:xfrm>
          <a:prstGeom prst="rect">
            <a:avLst/>
          </a:prstGeom>
          <a:ln w="12700">
            <a:miter lim="400000"/>
          </a:ln>
        </p:spPr>
      </p:pic>
      <p:pic>
        <p:nvPicPr>
          <p:cNvPr id="1514" name="unnamed.png" descr="unnamed.png"/>
          <p:cNvPicPr>
            <a:picLocks noChangeAspect="1"/>
          </p:cNvPicPr>
          <p:nvPr/>
        </p:nvPicPr>
        <p:blipFill>
          <a:blip r:embed="rId3">
            <a:extLst/>
          </a:blip>
          <a:srcRect l="54803" t="78859" r="28110" b="0"/>
          <a:stretch>
            <a:fillRect/>
          </a:stretch>
        </p:blipFill>
        <p:spPr>
          <a:xfrm flipH="1">
            <a:off x="21161584" y="5977532"/>
            <a:ext cx="512269" cy="633909"/>
          </a:xfrm>
          <a:prstGeom prst="rect">
            <a:avLst/>
          </a:prstGeom>
          <a:ln w="12700">
            <a:miter lim="400000"/>
          </a:ln>
        </p:spPr>
      </p:pic>
      <p:pic>
        <p:nvPicPr>
          <p:cNvPr id="1515" name="unnamed.png" descr="unnamed.png"/>
          <p:cNvPicPr>
            <a:picLocks noChangeAspect="1"/>
          </p:cNvPicPr>
          <p:nvPr/>
        </p:nvPicPr>
        <p:blipFill>
          <a:blip r:embed="rId3">
            <a:extLst/>
          </a:blip>
          <a:srcRect l="54803" t="78859" r="28110" b="0"/>
          <a:stretch>
            <a:fillRect/>
          </a:stretch>
        </p:blipFill>
        <p:spPr>
          <a:xfrm flipH="1" rot="10800000">
            <a:off x="18724586" y="6157995"/>
            <a:ext cx="512269" cy="633909"/>
          </a:xfrm>
          <a:prstGeom prst="rect">
            <a:avLst/>
          </a:prstGeom>
          <a:ln w="12700">
            <a:miter lim="400000"/>
          </a:ln>
        </p:spPr>
      </p:pic>
      <p:pic>
        <p:nvPicPr>
          <p:cNvPr id="1516" name="unnamed.png" descr="unnamed.png"/>
          <p:cNvPicPr>
            <a:picLocks noChangeAspect="1"/>
          </p:cNvPicPr>
          <p:nvPr/>
        </p:nvPicPr>
        <p:blipFill>
          <a:blip r:embed="rId3">
            <a:extLst/>
          </a:blip>
          <a:srcRect l="54803" t="78859" r="28110" b="0"/>
          <a:stretch>
            <a:fillRect/>
          </a:stretch>
        </p:blipFill>
        <p:spPr>
          <a:xfrm flipH="1" rot="10800000">
            <a:off x="19606348" y="6122537"/>
            <a:ext cx="512269" cy="633909"/>
          </a:xfrm>
          <a:prstGeom prst="rect">
            <a:avLst/>
          </a:prstGeom>
          <a:ln w="12700">
            <a:miter lim="400000"/>
          </a:ln>
        </p:spPr>
      </p:pic>
      <p:pic>
        <p:nvPicPr>
          <p:cNvPr id="1517" name="unnamed.png" descr="unnamed.png"/>
          <p:cNvPicPr>
            <a:picLocks noChangeAspect="1"/>
          </p:cNvPicPr>
          <p:nvPr/>
        </p:nvPicPr>
        <p:blipFill>
          <a:blip r:embed="rId3">
            <a:extLst/>
          </a:blip>
          <a:srcRect l="54803" t="78859" r="28110" b="0"/>
          <a:stretch>
            <a:fillRect/>
          </a:stretch>
        </p:blipFill>
        <p:spPr>
          <a:xfrm flipH="1" rot="10800000">
            <a:off x="20217232" y="6263397"/>
            <a:ext cx="512269" cy="633909"/>
          </a:xfrm>
          <a:prstGeom prst="rect">
            <a:avLst/>
          </a:prstGeom>
          <a:ln w="12700">
            <a:miter lim="400000"/>
          </a:ln>
        </p:spPr>
      </p:pic>
      <p:pic>
        <p:nvPicPr>
          <p:cNvPr id="1518" name="unnamed.png" descr="unnamed.png"/>
          <p:cNvPicPr>
            <a:picLocks noChangeAspect="1"/>
          </p:cNvPicPr>
          <p:nvPr/>
        </p:nvPicPr>
        <p:blipFill>
          <a:blip r:embed="rId3">
            <a:extLst/>
          </a:blip>
          <a:srcRect l="54803" t="78859" r="28110" b="0"/>
          <a:stretch>
            <a:fillRect/>
          </a:stretch>
        </p:blipFill>
        <p:spPr>
          <a:xfrm flipH="1" rot="10800000">
            <a:off x="21472673" y="5755819"/>
            <a:ext cx="512269" cy="633910"/>
          </a:xfrm>
          <a:prstGeom prst="rect">
            <a:avLst/>
          </a:prstGeom>
          <a:ln w="12700">
            <a:miter lim="400000"/>
          </a:ln>
        </p:spPr>
      </p:pic>
      <p:pic>
        <p:nvPicPr>
          <p:cNvPr id="1519" name="unnamed.png" descr="unnamed.png"/>
          <p:cNvPicPr>
            <a:picLocks noChangeAspect="1"/>
          </p:cNvPicPr>
          <p:nvPr/>
        </p:nvPicPr>
        <p:blipFill>
          <a:blip r:embed="rId3">
            <a:extLst/>
          </a:blip>
          <a:srcRect l="54803" t="78859" r="28110" b="0"/>
          <a:stretch>
            <a:fillRect/>
          </a:stretch>
        </p:blipFill>
        <p:spPr>
          <a:xfrm flipH="1" rot="10800000">
            <a:off x="20813206" y="6157995"/>
            <a:ext cx="512269" cy="633909"/>
          </a:xfrm>
          <a:prstGeom prst="rect">
            <a:avLst/>
          </a:prstGeom>
          <a:ln w="12700">
            <a:miter lim="400000"/>
          </a:ln>
        </p:spPr>
      </p:pic>
      <p:pic>
        <p:nvPicPr>
          <p:cNvPr id="1520" name="unnamed.png" descr="unnamed.png"/>
          <p:cNvPicPr>
            <a:picLocks noChangeAspect="1"/>
          </p:cNvPicPr>
          <p:nvPr/>
        </p:nvPicPr>
        <p:blipFill>
          <a:blip r:embed="rId3">
            <a:extLst/>
          </a:blip>
          <a:srcRect l="54803" t="78859" r="28110" b="0"/>
          <a:stretch>
            <a:fillRect/>
          </a:stretch>
        </p:blipFill>
        <p:spPr>
          <a:xfrm rot="10800000">
            <a:off x="20358386" y="5683184"/>
            <a:ext cx="512269" cy="633909"/>
          </a:xfrm>
          <a:prstGeom prst="rect">
            <a:avLst/>
          </a:prstGeom>
          <a:ln w="12700">
            <a:miter lim="400000"/>
          </a:ln>
        </p:spPr>
      </p:pic>
      <p:pic>
        <p:nvPicPr>
          <p:cNvPr id="1521" name="unnamed.png" descr="unnamed.png"/>
          <p:cNvPicPr>
            <a:picLocks noChangeAspect="1"/>
          </p:cNvPicPr>
          <p:nvPr/>
        </p:nvPicPr>
        <p:blipFill>
          <a:blip r:embed="rId3">
            <a:extLst/>
          </a:blip>
          <a:srcRect l="54803" t="78859" r="28110" b="0"/>
          <a:stretch>
            <a:fillRect/>
          </a:stretch>
        </p:blipFill>
        <p:spPr>
          <a:xfrm rot="10800000">
            <a:off x="21587051" y="6122537"/>
            <a:ext cx="512269" cy="633909"/>
          </a:xfrm>
          <a:prstGeom prst="rect">
            <a:avLst/>
          </a:prstGeom>
          <a:ln w="12700">
            <a:miter lim="400000"/>
          </a:ln>
        </p:spPr>
      </p:pic>
      <p:pic>
        <p:nvPicPr>
          <p:cNvPr id="1522" name="unnamed.png" descr="unnamed.png"/>
          <p:cNvPicPr>
            <a:picLocks noChangeAspect="1"/>
          </p:cNvPicPr>
          <p:nvPr/>
        </p:nvPicPr>
        <p:blipFill>
          <a:blip r:embed="rId3">
            <a:extLst/>
          </a:blip>
          <a:srcRect l="54803" t="78859" r="28110" b="0"/>
          <a:stretch>
            <a:fillRect/>
          </a:stretch>
        </p:blipFill>
        <p:spPr>
          <a:xfrm rot="10800000">
            <a:off x="21018737" y="5461965"/>
            <a:ext cx="512269" cy="633909"/>
          </a:xfrm>
          <a:prstGeom prst="rect">
            <a:avLst/>
          </a:prstGeom>
          <a:ln w="12700">
            <a:miter lim="400000"/>
          </a:ln>
        </p:spPr>
      </p:pic>
      <p:pic>
        <p:nvPicPr>
          <p:cNvPr id="1523" name="unnamed.png" descr="unnamed.png"/>
          <p:cNvPicPr>
            <a:picLocks noChangeAspect="1"/>
          </p:cNvPicPr>
          <p:nvPr/>
        </p:nvPicPr>
        <p:blipFill>
          <a:blip r:embed="rId3">
            <a:extLst/>
          </a:blip>
          <a:srcRect l="54803" t="78859" r="28110" b="0"/>
          <a:stretch>
            <a:fillRect/>
          </a:stretch>
        </p:blipFill>
        <p:spPr>
          <a:xfrm rot="10800000">
            <a:off x="21629220" y="5576265"/>
            <a:ext cx="512269" cy="633909"/>
          </a:xfrm>
          <a:prstGeom prst="rect">
            <a:avLst/>
          </a:prstGeom>
          <a:ln w="12700">
            <a:miter lim="400000"/>
          </a:ln>
        </p:spPr>
      </p:pic>
      <p:pic>
        <p:nvPicPr>
          <p:cNvPr id="1524" name="unnamed.png" descr="unnamed.png"/>
          <p:cNvPicPr>
            <a:picLocks noChangeAspect="1"/>
          </p:cNvPicPr>
          <p:nvPr/>
        </p:nvPicPr>
        <p:blipFill>
          <a:blip r:embed="rId3">
            <a:extLst/>
          </a:blip>
          <a:srcRect l="54803" t="78859" r="28110" b="0"/>
          <a:stretch>
            <a:fillRect/>
          </a:stretch>
        </p:blipFill>
        <p:spPr>
          <a:xfrm>
            <a:off x="21959370" y="6158092"/>
            <a:ext cx="512269" cy="633909"/>
          </a:xfrm>
          <a:prstGeom prst="rect">
            <a:avLst/>
          </a:prstGeom>
          <a:ln w="12700">
            <a:miter lim="400000"/>
          </a:ln>
        </p:spPr>
      </p:pic>
      <p:pic>
        <p:nvPicPr>
          <p:cNvPr id="1525" name="unnamed.png" descr="unnamed.png"/>
          <p:cNvPicPr>
            <a:picLocks noChangeAspect="1"/>
          </p:cNvPicPr>
          <p:nvPr/>
        </p:nvPicPr>
        <p:blipFill>
          <a:blip r:embed="rId3">
            <a:extLst/>
          </a:blip>
          <a:srcRect l="54803" t="78859" r="28110" b="0"/>
          <a:stretch>
            <a:fillRect/>
          </a:stretch>
        </p:blipFill>
        <p:spPr>
          <a:xfrm>
            <a:off x="19058493" y="8368656"/>
            <a:ext cx="512269" cy="633909"/>
          </a:xfrm>
          <a:prstGeom prst="rect">
            <a:avLst/>
          </a:prstGeom>
          <a:ln w="12700">
            <a:miter lim="400000"/>
          </a:ln>
        </p:spPr>
      </p:pic>
      <p:pic>
        <p:nvPicPr>
          <p:cNvPr id="1526" name="unnamed.png" descr="unnamed.png"/>
          <p:cNvPicPr>
            <a:picLocks noChangeAspect="1"/>
          </p:cNvPicPr>
          <p:nvPr/>
        </p:nvPicPr>
        <p:blipFill>
          <a:blip r:embed="rId3">
            <a:extLst/>
          </a:blip>
          <a:srcRect l="54803" t="78859" r="28110" b="0"/>
          <a:stretch>
            <a:fillRect/>
          </a:stretch>
        </p:blipFill>
        <p:spPr>
          <a:xfrm>
            <a:off x="19985593" y="8495656"/>
            <a:ext cx="512269" cy="633909"/>
          </a:xfrm>
          <a:prstGeom prst="rect">
            <a:avLst/>
          </a:prstGeom>
          <a:ln w="12700">
            <a:miter lim="400000"/>
          </a:ln>
        </p:spPr>
      </p:pic>
      <p:pic>
        <p:nvPicPr>
          <p:cNvPr id="1527" name="unnamed.png" descr="unnamed.png"/>
          <p:cNvPicPr>
            <a:picLocks noChangeAspect="1"/>
          </p:cNvPicPr>
          <p:nvPr/>
        </p:nvPicPr>
        <p:blipFill>
          <a:blip r:embed="rId3">
            <a:extLst/>
          </a:blip>
          <a:srcRect l="54803" t="78859" r="28110" b="0"/>
          <a:stretch>
            <a:fillRect/>
          </a:stretch>
        </p:blipFill>
        <p:spPr>
          <a:xfrm>
            <a:off x="20720585" y="8495656"/>
            <a:ext cx="512269" cy="633909"/>
          </a:xfrm>
          <a:prstGeom prst="rect">
            <a:avLst/>
          </a:prstGeom>
          <a:ln w="12700">
            <a:miter lim="400000"/>
          </a:ln>
        </p:spPr>
      </p:pic>
      <p:pic>
        <p:nvPicPr>
          <p:cNvPr id="1528" name="unnamed.png" descr="unnamed.png"/>
          <p:cNvPicPr>
            <a:picLocks noChangeAspect="1"/>
          </p:cNvPicPr>
          <p:nvPr/>
        </p:nvPicPr>
        <p:blipFill>
          <a:blip r:embed="rId3">
            <a:extLst/>
          </a:blip>
          <a:srcRect l="54803" t="78859" r="28110" b="0"/>
          <a:stretch>
            <a:fillRect/>
          </a:stretch>
        </p:blipFill>
        <p:spPr>
          <a:xfrm>
            <a:off x="21268293" y="8419456"/>
            <a:ext cx="512269" cy="633909"/>
          </a:xfrm>
          <a:prstGeom prst="rect">
            <a:avLst/>
          </a:prstGeom>
          <a:ln w="12700">
            <a:miter lim="400000"/>
          </a:ln>
        </p:spPr>
      </p:pic>
      <p:pic>
        <p:nvPicPr>
          <p:cNvPr id="1529" name="unnamed.png" descr="unnamed.png"/>
          <p:cNvPicPr>
            <a:picLocks noChangeAspect="1"/>
          </p:cNvPicPr>
          <p:nvPr/>
        </p:nvPicPr>
        <p:blipFill>
          <a:blip r:embed="rId3">
            <a:extLst/>
          </a:blip>
          <a:srcRect l="54803" t="78859" r="28110" b="0"/>
          <a:stretch>
            <a:fillRect/>
          </a:stretch>
        </p:blipFill>
        <p:spPr>
          <a:xfrm>
            <a:off x="21877893" y="8419456"/>
            <a:ext cx="512269" cy="633909"/>
          </a:xfrm>
          <a:prstGeom prst="rect">
            <a:avLst/>
          </a:prstGeom>
          <a:ln w="12700">
            <a:miter lim="400000"/>
          </a:ln>
        </p:spPr>
      </p:pic>
      <p:pic>
        <p:nvPicPr>
          <p:cNvPr id="1530" name="unnamed.png" descr="unnamed.png"/>
          <p:cNvPicPr>
            <a:picLocks noChangeAspect="1"/>
          </p:cNvPicPr>
          <p:nvPr/>
        </p:nvPicPr>
        <p:blipFill>
          <a:blip r:embed="rId3">
            <a:extLst/>
          </a:blip>
          <a:srcRect l="54803" t="78859" r="28110" b="0"/>
          <a:stretch>
            <a:fillRect/>
          </a:stretch>
        </p:blipFill>
        <p:spPr>
          <a:xfrm>
            <a:off x="21496843" y="7257664"/>
            <a:ext cx="512269" cy="633909"/>
          </a:xfrm>
          <a:prstGeom prst="rect">
            <a:avLst/>
          </a:prstGeom>
          <a:ln w="12700">
            <a:miter lim="400000"/>
          </a:ln>
        </p:spPr>
      </p:pic>
      <p:pic>
        <p:nvPicPr>
          <p:cNvPr id="1531" name="unnamed.png" descr="unnamed.png"/>
          <p:cNvPicPr>
            <a:picLocks noChangeAspect="1"/>
          </p:cNvPicPr>
          <p:nvPr/>
        </p:nvPicPr>
        <p:blipFill>
          <a:blip r:embed="rId3">
            <a:extLst/>
          </a:blip>
          <a:srcRect l="54803" t="78859" r="28110" b="0"/>
          <a:stretch>
            <a:fillRect/>
          </a:stretch>
        </p:blipFill>
        <p:spPr>
          <a:xfrm flipH="1">
            <a:off x="20379294" y="8419456"/>
            <a:ext cx="512269" cy="633909"/>
          </a:xfrm>
          <a:prstGeom prst="rect">
            <a:avLst/>
          </a:prstGeom>
          <a:ln w="12700">
            <a:miter lim="400000"/>
          </a:ln>
        </p:spPr>
      </p:pic>
      <p:pic>
        <p:nvPicPr>
          <p:cNvPr id="1532" name="unnamed.png" descr="unnamed.png"/>
          <p:cNvPicPr>
            <a:picLocks noChangeAspect="1"/>
          </p:cNvPicPr>
          <p:nvPr/>
        </p:nvPicPr>
        <p:blipFill>
          <a:blip r:embed="rId3">
            <a:extLst/>
          </a:blip>
          <a:srcRect l="54803" t="78859" r="28110" b="0"/>
          <a:stretch>
            <a:fillRect/>
          </a:stretch>
        </p:blipFill>
        <p:spPr>
          <a:xfrm flipH="1">
            <a:off x="21343597" y="7616905"/>
            <a:ext cx="512269" cy="633909"/>
          </a:xfrm>
          <a:prstGeom prst="rect">
            <a:avLst/>
          </a:prstGeom>
          <a:ln w="12700">
            <a:miter lim="400000"/>
          </a:ln>
        </p:spPr>
      </p:pic>
      <p:pic>
        <p:nvPicPr>
          <p:cNvPr id="1533" name="unnamed.png" descr="unnamed.png"/>
          <p:cNvPicPr>
            <a:picLocks noChangeAspect="1"/>
          </p:cNvPicPr>
          <p:nvPr/>
        </p:nvPicPr>
        <p:blipFill>
          <a:blip r:embed="rId3">
            <a:extLst/>
          </a:blip>
          <a:srcRect l="54803" t="78859" r="28110" b="0"/>
          <a:stretch>
            <a:fillRect/>
          </a:stretch>
        </p:blipFill>
        <p:spPr>
          <a:xfrm flipH="1">
            <a:off x="20559096" y="8059095"/>
            <a:ext cx="512269" cy="633909"/>
          </a:xfrm>
          <a:prstGeom prst="rect">
            <a:avLst/>
          </a:prstGeom>
          <a:ln w="12700">
            <a:miter lim="400000"/>
          </a:ln>
        </p:spPr>
      </p:pic>
      <p:pic>
        <p:nvPicPr>
          <p:cNvPr id="1534" name="unnamed.png" descr="unnamed.png"/>
          <p:cNvPicPr>
            <a:picLocks noChangeAspect="1"/>
          </p:cNvPicPr>
          <p:nvPr/>
        </p:nvPicPr>
        <p:blipFill>
          <a:blip r:embed="rId3">
            <a:extLst/>
          </a:blip>
          <a:srcRect l="54803" t="78859" r="28110" b="0"/>
          <a:stretch>
            <a:fillRect/>
          </a:stretch>
        </p:blipFill>
        <p:spPr>
          <a:xfrm flipH="1">
            <a:off x="21599780" y="8059095"/>
            <a:ext cx="512269" cy="633909"/>
          </a:xfrm>
          <a:prstGeom prst="rect">
            <a:avLst/>
          </a:prstGeom>
          <a:ln w="12700">
            <a:miter lim="400000"/>
          </a:ln>
        </p:spPr>
      </p:pic>
      <p:pic>
        <p:nvPicPr>
          <p:cNvPr id="1535" name="unnamed.png" descr="unnamed.png"/>
          <p:cNvPicPr>
            <a:picLocks noChangeAspect="1"/>
          </p:cNvPicPr>
          <p:nvPr/>
        </p:nvPicPr>
        <p:blipFill>
          <a:blip r:embed="rId3">
            <a:extLst/>
          </a:blip>
          <a:srcRect l="54803" t="78859" r="28110" b="0"/>
          <a:stretch>
            <a:fillRect/>
          </a:stretch>
        </p:blipFill>
        <p:spPr>
          <a:xfrm flipH="1">
            <a:off x="22864379" y="7257664"/>
            <a:ext cx="512269" cy="633909"/>
          </a:xfrm>
          <a:prstGeom prst="rect">
            <a:avLst/>
          </a:prstGeom>
          <a:ln w="12700">
            <a:miter lim="400000"/>
          </a:ln>
        </p:spPr>
      </p:pic>
      <p:pic>
        <p:nvPicPr>
          <p:cNvPr id="1536" name="unnamed.png" descr="unnamed.png"/>
          <p:cNvPicPr>
            <a:picLocks noChangeAspect="1"/>
          </p:cNvPicPr>
          <p:nvPr/>
        </p:nvPicPr>
        <p:blipFill>
          <a:blip r:embed="rId3">
            <a:extLst/>
          </a:blip>
          <a:srcRect l="54803" t="78859" r="28110" b="0"/>
          <a:stretch>
            <a:fillRect/>
          </a:stretch>
        </p:blipFill>
        <p:spPr>
          <a:xfrm flipH="1">
            <a:off x="21854749" y="7953694"/>
            <a:ext cx="512269" cy="633909"/>
          </a:xfrm>
          <a:prstGeom prst="rect">
            <a:avLst/>
          </a:prstGeom>
          <a:ln w="12700">
            <a:miter lim="400000"/>
          </a:ln>
        </p:spPr>
      </p:pic>
      <p:pic>
        <p:nvPicPr>
          <p:cNvPr id="1537" name="unnamed.png" descr="unnamed.png"/>
          <p:cNvPicPr>
            <a:picLocks noChangeAspect="1"/>
          </p:cNvPicPr>
          <p:nvPr/>
        </p:nvPicPr>
        <p:blipFill>
          <a:blip r:embed="rId3">
            <a:extLst/>
          </a:blip>
          <a:srcRect l="54803" t="78859" r="28110" b="0"/>
          <a:stretch>
            <a:fillRect/>
          </a:stretch>
        </p:blipFill>
        <p:spPr>
          <a:xfrm flipH="1">
            <a:off x="22182819" y="8357588"/>
            <a:ext cx="512269" cy="633909"/>
          </a:xfrm>
          <a:prstGeom prst="rect">
            <a:avLst/>
          </a:prstGeom>
          <a:ln w="12700">
            <a:miter lim="400000"/>
          </a:ln>
        </p:spPr>
      </p:pic>
      <p:pic>
        <p:nvPicPr>
          <p:cNvPr id="1538" name="unnamed.png" descr="unnamed.png"/>
          <p:cNvPicPr>
            <a:picLocks noChangeAspect="1"/>
          </p:cNvPicPr>
          <p:nvPr/>
        </p:nvPicPr>
        <p:blipFill>
          <a:blip r:embed="rId3">
            <a:extLst/>
          </a:blip>
          <a:srcRect l="54803" t="78859" r="28110" b="0"/>
          <a:stretch>
            <a:fillRect/>
          </a:stretch>
        </p:blipFill>
        <p:spPr>
          <a:xfrm flipH="1" rot="10800000">
            <a:off x="19185493" y="8368655"/>
            <a:ext cx="512269" cy="633909"/>
          </a:xfrm>
          <a:prstGeom prst="rect">
            <a:avLst/>
          </a:prstGeom>
          <a:ln w="12700">
            <a:miter lim="400000"/>
          </a:ln>
        </p:spPr>
      </p:pic>
      <p:pic>
        <p:nvPicPr>
          <p:cNvPr id="1539" name="unnamed.png" descr="unnamed.png"/>
          <p:cNvPicPr>
            <a:picLocks noChangeAspect="1"/>
          </p:cNvPicPr>
          <p:nvPr/>
        </p:nvPicPr>
        <p:blipFill>
          <a:blip r:embed="rId3">
            <a:extLst/>
          </a:blip>
          <a:srcRect l="54803" t="78859" r="28110" b="0"/>
          <a:stretch>
            <a:fillRect/>
          </a:stretch>
        </p:blipFill>
        <p:spPr>
          <a:xfrm flipH="1" rot="10800000">
            <a:off x="19809877" y="8438622"/>
            <a:ext cx="512269" cy="633909"/>
          </a:xfrm>
          <a:prstGeom prst="rect">
            <a:avLst/>
          </a:prstGeom>
          <a:ln w="12700">
            <a:miter lim="400000"/>
          </a:ln>
        </p:spPr>
      </p:pic>
      <p:pic>
        <p:nvPicPr>
          <p:cNvPr id="1540" name="unnamed.png" descr="unnamed.png"/>
          <p:cNvPicPr>
            <a:picLocks noChangeAspect="1"/>
          </p:cNvPicPr>
          <p:nvPr/>
        </p:nvPicPr>
        <p:blipFill>
          <a:blip r:embed="rId3">
            <a:extLst/>
          </a:blip>
          <a:srcRect l="54803" t="78859" r="28110" b="0"/>
          <a:stretch>
            <a:fillRect/>
          </a:stretch>
        </p:blipFill>
        <p:spPr>
          <a:xfrm flipH="1" rot="10800000">
            <a:off x="19522361" y="7257567"/>
            <a:ext cx="512269" cy="633909"/>
          </a:xfrm>
          <a:prstGeom prst="rect">
            <a:avLst/>
          </a:prstGeom>
          <a:ln w="12700">
            <a:miter lim="400000"/>
          </a:ln>
        </p:spPr>
      </p:pic>
      <p:pic>
        <p:nvPicPr>
          <p:cNvPr id="1541" name="unnamed.png" descr="unnamed.png"/>
          <p:cNvPicPr>
            <a:picLocks noChangeAspect="1"/>
          </p:cNvPicPr>
          <p:nvPr/>
        </p:nvPicPr>
        <p:blipFill>
          <a:blip r:embed="rId3">
            <a:extLst/>
          </a:blip>
          <a:srcRect l="54803" t="78859" r="28110" b="0"/>
          <a:stretch>
            <a:fillRect/>
          </a:stretch>
        </p:blipFill>
        <p:spPr>
          <a:xfrm flipH="1" rot="10800000">
            <a:off x="22287713" y="7257567"/>
            <a:ext cx="512269" cy="633909"/>
          </a:xfrm>
          <a:prstGeom prst="rect">
            <a:avLst/>
          </a:prstGeom>
          <a:ln w="12700">
            <a:miter lim="400000"/>
          </a:ln>
        </p:spPr>
      </p:pic>
      <p:pic>
        <p:nvPicPr>
          <p:cNvPr id="1542" name="unnamed.png" descr="unnamed.png"/>
          <p:cNvPicPr>
            <a:picLocks noChangeAspect="1"/>
          </p:cNvPicPr>
          <p:nvPr/>
        </p:nvPicPr>
        <p:blipFill>
          <a:blip r:embed="rId3">
            <a:extLst/>
          </a:blip>
          <a:srcRect l="54803" t="78859" r="28110" b="0"/>
          <a:stretch>
            <a:fillRect/>
          </a:stretch>
        </p:blipFill>
        <p:spPr>
          <a:xfrm flipH="1" rot="10800000">
            <a:off x="22969994" y="7733655"/>
            <a:ext cx="512269" cy="633909"/>
          </a:xfrm>
          <a:prstGeom prst="rect">
            <a:avLst/>
          </a:prstGeom>
          <a:ln w="12700">
            <a:miter lim="400000"/>
          </a:ln>
        </p:spPr>
      </p:pic>
      <p:pic>
        <p:nvPicPr>
          <p:cNvPr id="1543" name="unnamed.png" descr="unnamed.png"/>
          <p:cNvPicPr>
            <a:picLocks noChangeAspect="1"/>
          </p:cNvPicPr>
          <p:nvPr/>
        </p:nvPicPr>
        <p:blipFill>
          <a:blip r:embed="rId3">
            <a:extLst/>
          </a:blip>
          <a:srcRect l="54803" t="78859" r="28110" b="0"/>
          <a:stretch>
            <a:fillRect/>
          </a:stretch>
        </p:blipFill>
        <p:spPr>
          <a:xfrm flipH="1" rot="10800000">
            <a:off x="22893991" y="8368558"/>
            <a:ext cx="512269" cy="633909"/>
          </a:xfrm>
          <a:prstGeom prst="rect">
            <a:avLst/>
          </a:prstGeom>
          <a:ln w="12700">
            <a:miter lim="400000"/>
          </a:ln>
        </p:spPr>
      </p:pic>
      <p:pic>
        <p:nvPicPr>
          <p:cNvPr id="1544" name="unnamed.png" descr="unnamed.png"/>
          <p:cNvPicPr>
            <a:picLocks noChangeAspect="1"/>
          </p:cNvPicPr>
          <p:nvPr/>
        </p:nvPicPr>
        <p:blipFill>
          <a:blip r:embed="rId3">
            <a:extLst/>
          </a:blip>
          <a:srcRect l="54803" t="78859" r="28110" b="0"/>
          <a:stretch>
            <a:fillRect/>
          </a:stretch>
        </p:blipFill>
        <p:spPr>
          <a:xfrm rot="10800000">
            <a:off x="21471556" y="8357492"/>
            <a:ext cx="512269" cy="633909"/>
          </a:xfrm>
          <a:prstGeom prst="rect">
            <a:avLst/>
          </a:prstGeom>
          <a:ln w="12700">
            <a:miter lim="400000"/>
          </a:ln>
        </p:spPr>
      </p:pic>
      <p:pic>
        <p:nvPicPr>
          <p:cNvPr id="1545" name="unnamed.png" descr="unnamed.png"/>
          <p:cNvPicPr>
            <a:picLocks noChangeAspect="1"/>
          </p:cNvPicPr>
          <p:nvPr/>
        </p:nvPicPr>
        <p:blipFill>
          <a:blip r:embed="rId3">
            <a:extLst/>
          </a:blip>
          <a:srcRect l="54803" t="78859" r="28110" b="0"/>
          <a:stretch>
            <a:fillRect/>
          </a:stretch>
        </p:blipFill>
        <p:spPr>
          <a:xfrm rot="10800000">
            <a:off x="18751077" y="8438622"/>
            <a:ext cx="512269" cy="633909"/>
          </a:xfrm>
          <a:prstGeom prst="rect">
            <a:avLst/>
          </a:prstGeom>
          <a:ln w="12700">
            <a:miter lim="400000"/>
          </a:ln>
        </p:spPr>
      </p:pic>
      <p:pic>
        <p:nvPicPr>
          <p:cNvPr id="1546" name="unnamed.png" descr="unnamed.png"/>
          <p:cNvPicPr>
            <a:picLocks noChangeAspect="1"/>
          </p:cNvPicPr>
          <p:nvPr/>
        </p:nvPicPr>
        <p:blipFill>
          <a:blip r:embed="rId3">
            <a:extLst/>
          </a:blip>
          <a:srcRect l="54803" t="78859" r="28110" b="0"/>
          <a:stretch>
            <a:fillRect/>
          </a:stretch>
        </p:blipFill>
        <p:spPr>
          <a:xfrm rot="10800000">
            <a:off x="22465307" y="7733655"/>
            <a:ext cx="512269" cy="633909"/>
          </a:xfrm>
          <a:prstGeom prst="rect">
            <a:avLst/>
          </a:prstGeom>
          <a:ln w="12700">
            <a:miter lim="400000"/>
          </a:ln>
        </p:spPr>
      </p:pic>
      <p:pic>
        <p:nvPicPr>
          <p:cNvPr id="1547" name="unnamed.png" descr="unnamed.png"/>
          <p:cNvPicPr>
            <a:picLocks noChangeAspect="1"/>
          </p:cNvPicPr>
          <p:nvPr/>
        </p:nvPicPr>
        <p:blipFill>
          <a:blip r:embed="rId3">
            <a:extLst/>
          </a:blip>
          <a:srcRect l="54803" t="78859" r="28110" b="0"/>
          <a:stretch>
            <a:fillRect/>
          </a:stretch>
        </p:blipFill>
        <p:spPr>
          <a:xfrm rot="10800000">
            <a:off x="21761361" y="7478786"/>
            <a:ext cx="512269" cy="633909"/>
          </a:xfrm>
          <a:prstGeom prst="rect">
            <a:avLst/>
          </a:prstGeom>
          <a:ln w="12700">
            <a:miter lim="400000"/>
          </a:ln>
        </p:spPr>
      </p:pic>
      <p:pic>
        <p:nvPicPr>
          <p:cNvPr id="1548" name="unnamed.png" descr="unnamed.png"/>
          <p:cNvPicPr>
            <a:picLocks noChangeAspect="1"/>
          </p:cNvPicPr>
          <p:nvPr/>
        </p:nvPicPr>
        <p:blipFill>
          <a:blip r:embed="rId3">
            <a:extLst/>
          </a:blip>
          <a:srcRect l="54803" t="78859" r="28110" b="0"/>
          <a:stretch>
            <a:fillRect/>
          </a:stretch>
        </p:blipFill>
        <p:spPr>
          <a:xfrm rot="10800000">
            <a:off x="22512156" y="8058998"/>
            <a:ext cx="512269" cy="633909"/>
          </a:xfrm>
          <a:prstGeom prst="rect">
            <a:avLst/>
          </a:prstGeom>
          <a:ln w="12700">
            <a:miter lim="400000"/>
          </a:ln>
        </p:spPr>
      </p:pic>
      <p:pic>
        <p:nvPicPr>
          <p:cNvPr id="1549" name="unnamed.png" descr="unnamed.png"/>
          <p:cNvPicPr>
            <a:picLocks noChangeAspect="1"/>
          </p:cNvPicPr>
          <p:nvPr/>
        </p:nvPicPr>
        <p:blipFill>
          <a:blip r:embed="rId3">
            <a:extLst/>
          </a:blip>
          <a:srcRect l="54803" t="78859" r="28110" b="0"/>
          <a:stretch>
            <a:fillRect/>
          </a:stretch>
        </p:blipFill>
        <p:spPr>
          <a:xfrm>
            <a:off x="17930415" y="7383432"/>
            <a:ext cx="512269" cy="633909"/>
          </a:xfrm>
          <a:prstGeom prst="rect">
            <a:avLst/>
          </a:prstGeom>
          <a:ln w="12700">
            <a:miter lim="400000"/>
          </a:ln>
        </p:spPr>
      </p:pic>
      <p:pic>
        <p:nvPicPr>
          <p:cNvPr id="1550" name="unnamed.png" descr="unnamed.png"/>
          <p:cNvPicPr>
            <a:picLocks noChangeAspect="1"/>
          </p:cNvPicPr>
          <p:nvPr/>
        </p:nvPicPr>
        <p:blipFill>
          <a:blip r:embed="rId3">
            <a:extLst/>
          </a:blip>
          <a:srcRect l="54803" t="78859" r="28110" b="0"/>
          <a:stretch>
            <a:fillRect/>
          </a:stretch>
        </p:blipFill>
        <p:spPr>
          <a:xfrm flipH="1">
            <a:off x="19266276" y="7953694"/>
            <a:ext cx="512269" cy="633909"/>
          </a:xfrm>
          <a:prstGeom prst="rect">
            <a:avLst/>
          </a:prstGeom>
          <a:ln w="12700">
            <a:miter lim="400000"/>
          </a:ln>
        </p:spPr>
      </p:pic>
      <p:pic>
        <p:nvPicPr>
          <p:cNvPr id="1551" name="unnamed.png" descr="unnamed.png"/>
          <p:cNvPicPr>
            <a:picLocks noChangeAspect="1"/>
          </p:cNvPicPr>
          <p:nvPr/>
        </p:nvPicPr>
        <p:blipFill>
          <a:blip r:embed="rId3">
            <a:extLst/>
          </a:blip>
          <a:srcRect l="54803" t="78859" r="28110" b="0"/>
          <a:stretch>
            <a:fillRect/>
          </a:stretch>
        </p:blipFill>
        <p:spPr>
          <a:xfrm flipH="1">
            <a:off x="18751077" y="7257664"/>
            <a:ext cx="512269" cy="633909"/>
          </a:xfrm>
          <a:prstGeom prst="rect">
            <a:avLst/>
          </a:prstGeom>
          <a:ln w="12700">
            <a:miter lim="400000"/>
          </a:ln>
        </p:spPr>
      </p:pic>
      <p:pic>
        <p:nvPicPr>
          <p:cNvPr id="1552" name="unnamed.png" descr="unnamed.png"/>
          <p:cNvPicPr>
            <a:picLocks noChangeAspect="1"/>
          </p:cNvPicPr>
          <p:nvPr/>
        </p:nvPicPr>
        <p:blipFill>
          <a:blip r:embed="rId3">
            <a:extLst/>
          </a:blip>
          <a:srcRect l="54803" t="78859" r="28110" b="0"/>
          <a:stretch>
            <a:fillRect/>
          </a:stretch>
        </p:blipFill>
        <p:spPr>
          <a:xfrm flipH="1">
            <a:off x="17930513" y="8431020"/>
            <a:ext cx="512269" cy="633909"/>
          </a:xfrm>
          <a:prstGeom prst="rect">
            <a:avLst/>
          </a:prstGeom>
          <a:ln w="12700">
            <a:miter lim="400000"/>
          </a:ln>
        </p:spPr>
      </p:pic>
      <p:pic>
        <p:nvPicPr>
          <p:cNvPr id="1553" name="unnamed.png" descr="unnamed.png"/>
          <p:cNvPicPr>
            <a:picLocks noChangeAspect="1"/>
          </p:cNvPicPr>
          <p:nvPr/>
        </p:nvPicPr>
        <p:blipFill>
          <a:blip r:embed="rId3">
            <a:extLst/>
          </a:blip>
          <a:srcRect l="54803" t="78859" r="28110" b="0"/>
          <a:stretch>
            <a:fillRect/>
          </a:stretch>
        </p:blipFill>
        <p:spPr>
          <a:xfrm>
            <a:off x="18470676" y="8559254"/>
            <a:ext cx="512269" cy="633909"/>
          </a:xfrm>
          <a:prstGeom prst="rect">
            <a:avLst/>
          </a:prstGeom>
          <a:ln w="12700">
            <a:miter lim="400000"/>
          </a:ln>
        </p:spPr>
      </p:pic>
      <p:pic>
        <p:nvPicPr>
          <p:cNvPr id="1554" name="unnamed.png" descr="unnamed.png"/>
          <p:cNvPicPr>
            <a:picLocks noChangeAspect="1"/>
          </p:cNvPicPr>
          <p:nvPr/>
        </p:nvPicPr>
        <p:blipFill>
          <a:blip r:embed="rId3">
            <a:extLst/>
          </a:blip>
          <a:srcRect l="54803" t="78859" r="28110" b="0"/>
          <a:stretch>
            <a:fillRect/>
          </a:stretch>
        </p:blipFill>
        <p:spPr>
          <a:xfrm>
            <a:off x="18581851" y="8059095"/>
            <a:ext cx="512269" cy="633909"/>
          </a:xfrm>
          <a:prstGeom prst="rect">
            <a:avLst/>
          </a:prstGeom>
          <a:ln w="12700">
            <a:miter lim="400000"/>
          </a:ln>
        </p:spPr>
      </p:pic>
      <p:pic>
        <p:nvPicPr>
          <p:cNvPr id="1555" name="unnamed.png" descr="unnamed.png"/>
          <p:cNvPicPr>
            <a:picLocks noChangeAspect="1"/>
          </p:cNvPicPr>
          <p:nvPr/>
        </p:nvPicPr>
        <p:blipFill>
          <a:blip r:embed="rId3">
            <a:extLst/>
          </a:blip>
          <a:srcRect l="54803" t="78859" r="28110" b="0"/>
          <a:stretch>
            <a:fillRect/>
          </a:stretch>
        </p:blipFill>
        <p:spPr>
          <a:xfrm>
            <a:off x="19318961" y="8549115"/>
            <a:ext cx="512269" cy="633909"/>
          </a:xfrm>
          <a:prstGeom prst="rect">
            <a:avLst/>
          </a:prstGeom>
          <a:ln w="12700">
            <a:miter lim="400000"/>
          </a:ln>
        </p:spPr>
      </p:pic>
      <p:pic>
        <p:nvPicPr>
          <p:cNvPr id="1556" name="unnamed.png" descr="unnamed.png"/>
          <p:cNvPicPr>
            <a:picLocks noChangeAspect="1"/>
          </p:cNvPicPr>
          <p:nvPr/>
        </p:nvPicPr>
        <p:blipFill>
          <a:blip r:embed="rId3">
            <a:extLst/>
          </a:blip>
          <a:srcRect l="54803" t="78859" r="28110" b="0"/>
          <a:stretch>
            <a:fillRect/>
          </a:stretch>
        </p:blipFill>
        <p:spPr>
          <a:xfrm>
            <a:off x="18257774" y="7257664"/>
            <a:ext cx="512269" cy="633909"/>
          </a:xfrm>
          <a:prstGeom prst="rect">
            <a:avLst/>
          </a:prstGeom>
          <a:ln w="12700">
            <a:miter lim="400000"/>
          </a:ln>
        </p:spPr>
      </p:pic>
      <p:pic>
        <p:nvPicPr>
          <p:cNvPr id="1557" name="unnamed.png" descr="unnamed.png"/>
          <p:cNvPicPr>
            <a:picLocks noChangeAspect="1"/>
          </p:cNvPicPr>
          <p:nvPr/>
        </p:nvPicPr>
        <p:blipFill>
          <a:blip r:embed="rId3">
            <a:extLst/>
          </a:blip>
          <a:srcRect l="54803" t="78859" r="28110" b="0"/>
          <a:stretch>
            <a:fillRect/>
          </a:stretch>
        </p:blipFill>
        <p:spPr>
          <a:xfrm>
            <a:off x="20194690" y="7616905"/>
            <a:ext cx="512269" cy="633909"/>
          </a:xfrm>
          <a:prstGeom prst="rect">
            <a:avLst/>
          </a:prstGeom>
          <a:ln w="12700">
            <a:miter lim="400000"/>
          </a:ln>
        </p:spPr>
      </p:pic>
      <p:pic>
        <p:nvPicPr>
          <p:cNvPr id="1558" name="unnamed.png" descr="unnamed.png"/>
          <p:cNvPicPr>
            <a:picLocks noChangeAspect="1"/>
          </p:cNvPicPr>
          <p:nvPr/>
        </p:nvPicPr>
        <p:blipFill>
          <a:blip r:embed="rId3">
            <a:extLst/>
          </a:blip>
          <a:srcRect l="54803" t="78859" r="28110" b="0"/>
          <a:stretch>
            <a:fillRect/>
          </a:stretch>
        </p:blipFill>
        <p:spPr>
          <a:xfrm flipH="1">
            <a:off x="18976061" y="8472915"/>
            <a:ext cx="512269" cy="633909"/>
          </a:xfrm>
          <a:prstGeom prst="rect">
            <a:avLst/>
          </a:prstGeom>
          <a:ln w="12700">
            <a:miter lim="400000"/>
          </a:ln>
        </p:spPr>
      </p:pic>
      <p:pic>
        <p:nvPicPr>
          <p:cNvPr id="1559" name="unnamed.png" descr="unnamed.png"/>
          <p:cNvPicPr>
            <a:picLocks noChangeAspect="1"/>
          </p:cNvPicPr>
          <p:nvPr/>
        </p:nvPicPr>
        <p:blipFill>
          <a:blip r:embed="rId3">
            <a:extLst/>
          </a:blip>
          <a:srcRect l="54803" t="78859" r="28110" b="0"/>
          <a:stretch>
            <a:fillRect/>
          </a:stretch>
        </p:blipFill>
        <p:spPr>
          <a:xfrm flipH="1">
            <a:off x="18802408" y="7616905"/>
            <a:ext cx="512269" cy="633909"/>
          </a:xfrm>
          <a:prstGeom prst="rect">
            <a:avLst/>
          </a:prstGeom>
          <a:ln w="12700">
            <a:miter lim="400000"/>
          </a:ln>
        </p:spPr>
      </p:pic>
      <p:pic>
        <p:nvPicPr>
          <p:cNvPr id="1560" name="unnamed.png" descr="unnamed.png"/>
          <p:cNvPicPr>
            <a:picLocks noChangeAspect="1"/>
          </p:cNvPicPr>
          <p:nvPr/>
        </p:nvPicPr>
        <p:blipFill>
          <a:blip r:embed="rId3">
            <a:extLst/>
          </a:blip>
          <a:srcRect l="54803" t="78859" r="28110" b="0"/>
          <a:stretch>
            <a:fillRect/>
          </a:stretch>
        </p:blipFill>
        <p:spPr>
          <a:xfrm flipH="1">
            <a:off x="18380882" y="7733754"/>
            <a:ext cx="512269" cy="633909"/>
          </a:xfrm>
          <a:prstGeom prst="rect">
            <a:avLst/>
          </a:prstGeom>
          <a:ln w="12700">
            <a:miter lim="400000"/>
          </a:ln>
        </p:spPr>
      </p:pic>
      <p:pic>
        <p:nvPicPr>
          <p:cNvPr id="1561" name="unnamed.png" descr="unnamed.png"/>
          <p:cNvPicPr>
            <a:picLocks noChangeAspect="1"/>
          </p:cNvPicPr>
          <p:nvPr/>
        </p:nvPicPr>
        <p:blipFill>
          <a:blip r:embed="rId3">
            <a:extLst/>
          </a:blip>
          <a:srcRect l="54803" t="78859" r="28110" b="0"/>
          <a:stretch>
            <a:fillRect/>
          </a:stretch>
        </p:blipFill>
        <p:spPr>
          <a:xfrm flipH="1">
            <a:off x="19314774" y="7616905"/>
            <a:ext cx="512269" cy="633909"/>
          </a:xfrm>
          <a:prstGeom prst="rect">
            <a:avLst/>
          </a:prstGeom>
          <a:ln w="12700">
            <a:miter lim="400000"/>
          </a:ln>
        </p:spPr>
      </p:pic>
      <p:pic>
        <p:nvPicPr>
          <p:cNvPr id="1562" name="unnamed.png" descr="unnamed.png"/>
          <p:cNvPicPr>
            <a:picLocks noChangeAspect="1"/>
          </p:cNvPicPr>
          <p:nvPr/>
        </p:nvPicPr>
        <p:blipFill>
          <a:blip r:embed="rId3">
            <a:extLst/>
          </a:blip>
          <a:srcRect l="54803" t="78859" r="28110" b="0"/>
          <a:stretch>
            <a:fillRect/>
          </a:stretch>
        </p:blipFill>
        <p:spPr>
          <a:xfrm flipH="1">
            <a:off x="22157452" y="7733754"/>
            <a:ext cx="512269" cy="633909"/>
          </a:xfrm>
          <a:prstGeom prst="rect">
            <a:avLst/>
          </a:prstGeom>
          <a:ln w="12700">
            <a:miter lim="400000"/>
          </a:ln>
        </p:spPr>
      </p:pic>
      <p:pic>
        <p:nvPicPr>
          <p:cNvPr id="1563" name="unnamed.png" descr="unnamed.png"/>
          <p:cNvPicPr>
            <a:picLocks noChangeAspect="1"/>
          </p:cNvPicPr>
          <p:nvPr/>
        </p:nvPicPr>
        <p:blipFill>
          <a:blip r:embed="rId3">
            <a:extLst/>
          </a:blip>
          <a:srcRect l="54803" t="78859" r="28110" b="0"/>
          <a:stretch>
            <a:fillRect/>
          </a:stretch>
        </p:blipFill>
        <p:spPr>
          <a:xfrm flipH="1">
            <a:off x="19635468" y="7953694"/>
            <a:ext cx="512269" cy="633909"/>
          </a:xfrm>
          <a:prstGeom prst="rect">
            <a:avLst/>
          </a:prstGeom>
          <a:ln w="12700">
            <a:miter lim="400000"/>
          </a:ln>
        </p:spPr>
      </p:pic>
      <p:pic>
        <p:nvPicPr>
          <p:cNvPr id="1564" name="unnamed.png" descr="unnamed.png"/>
          <p:cNvPicPr>
            <a:picLocks noChangeAspect="1"/>
          </p:cNvPicPr>
          <p:nvPr/>
        </p:nvPicPr>
        <p:blipFill>
          <a:blip r:embed="rId3">
            <a:extLst/>
          </a:blip>
          <a:srcRect l="54803" t="78859" r="28110" b="0"/>
          <a:stretch>
            <a:fillRect/>
          </a:stretch>
        </p:blipFill>
        <p:spPr>
          <a:xfrm flipH="1">
            <a:off x="20521257" y="7773134"/>
            <a:ext cx="512269" cy="633909"/>
          </a:xfrm>
          <a:prstGeom prst="rect">
            <a:avLst/>
          </a:prstGeom>
          <a:ln w="12700">
            <a:miter lim="400000"/>
          </a:ln>
        </p:spPr>
      </p:pic>
      <p:pic>
        <p:nvPicPr>
          <p:cNvPr id="1565" name="unnamed.png" descr="unnamed.png"/>
          <p:cNvPicPr>
            <a:picLocks noChangeAspect="1"/>
          </p:cNvPicPr>
          <p:nvPr/>
        </p:nvPicPr>
        <p:blipFill>
          <a:blip r:embed="rId3">
            <a:extLst/>
          </a:blip>
          <a:srcRect l="54803" t="78859" r="28110" b="0"/>
          <a:stretch>
            <a:fillRect/>
          </a:stretch>
        </p:blipFill>
        <p:spPr>
          <a:xfrm flipH="1" rot="10800000">
            <a:off x="18084259" y="7953596"/>
            <a:ext cx="512269" cy="633909"/>
          </a:xfrm>
          <a:prstGeom prst="rect">
            <a:avLst/>
          </a:prstGeom>
          <a:ln w="12700">
            <a:miter lim="400000"/>
          </a:ln>
        </p:spPr>
      </p:pic>
      <p:pic>
        <p:nvPicPr>
          <p:cNvPr id="1566" name="unnamed.png" descr="unnamed.png"/>
          <p:cNvPicPr>
            <a:picLocks noChangeAspect="1"/>
          </p:cNvPicPr>
          <p:nvPr/>
        </p:nvPicPr>
        <p:blipFill>
          <a:blip r:embed="rId3">
            <a:extLst/>
          </a:blip>
          <a:srcRect l="54803" t="78859" r="28110" b="0"/>
          <a:stretch>
            <a:fillRect/>
          </a:stretch>
        </p:blipFill>
        <p:spPr>
          <a:xfrm flipH="1" rot="10800000">
            <a:off x="18966021" y="7918139"/>
            <a:ext cx="512269" cy="633909"/>
          </a:xfrm>
          <a:prstGeom prst="rect">
            <a:avLst/>
          </a:prstGeom>
          <a:ln w="12700">
            <a:miter lim="400000"/>
          </a:ln>
        </p:spPr>
      </p:pic>
      <p:pic>
        <p:nvPicPr>
          <p:cNvPr id="1567" name="unnamed.png" descr="unnamed.png"/>
          <p:cNvPicPr>
            <a:picLocks noChangeAspect="1"/>
          </p:cNvPicPr>
          <p:nvPr/>
        </p:nvPicPr>
        <p:blipFill>
          <a:blip r:embed="rId3">
            <a:extLst/>
          </a:blip>
          <a:srcRect l="54803" t="78859" r="28110" b="0"/>
          <a:stretch>
            <a:fillRect/>
          </a:stretch>
        </p:blipFill>
        <p:spPr>
          <a:xfrm flipH="1" rot="10800000">
            <a:off x="19576905" y="8058998"/>
            <a:ext cx="512269" cy="633909"/>
          </a:xfrm>
          <a:prstGeom prst="rect">
            <a:avLst/>
          </a:prstGeom>
          <a:ln w="12700">
            <a:miter lim="400000"/>
          </a:ln>
        </p:spPr>
      </p:pic>
      <p:pic>
        <p:nvPicPr>
          <p:cNvPr id="1568" name="unnamed.png" descr="unnamed.png"/>
          <p:cNvPicPr>
            <a:picLocks noChangeAspect="1"/>
          </p:cNvPicPr>
          <p:nvPr/>
        </p:nvPicPr>
        <p:blipFill>
          <a:blip r:embed="rId3">
            <a:extLst/>
          </a:blip>
          <a:srcRect l="54803" t="78859" r="28110" b="0"/>
          <a:stretch>
            <a:fillRect/>
          </a:stretch>
        </p:blipFill>
        <p:spPr>
          <a:xfrm flipH="1" rot="10800000">
            <a:off x="20832346" y="7551421"/>
            <a:ext cx="512269" cy="633909"/>
          </a:xfrm>
          <a:prstGeom prst="rect">
            <a:avLst/>
          </a:prstGeom>
          <a:ln w="12700">
            <a:miter lim="400000"/>
          </a:ln>
        </p:spPr>
      </p:pic>
      <p:pic>
        <p:nvPicPr>
          <p:cNvPr id="1569" name="unnamed.png" descr="unnamed.png"/>
          <p:cNvPicPr>
            <a:picLocks noChangeAspect="1"/>
          </p:cNvPicPr>
          <p:nvPr/>
        </p:nvPicPr>
        <p:blipFill>
          <a:blip r:embed="rId3">
            <a:extLst/>
          </a:blip>
          <a:srcRect l="54803" t="78859" r="28110" b="0"/>
          <a:stretch>
            <a:fillRect/>
          </a:stretch>
        </p:blipFill>
        <p:spPr>
          <a:xfrm flipH="1" rot="10800000">
            <a:off x="20172879" y="7953596"/>
            <a:ext cx="512269" cy="633909"/>
          </a:xfrm>
          <a:prstGeom prst="rect">
            <a:avLst/>
          </a:prstGeom>
          <a:ln w="12700">
            <a:miter lim="400000"/>
          </a:ln>
        </p:spPr>
      </p:pic>
      <p:pic>
        <p:nvPicPr>
          <p:cNvPr id="1570" name="unnamed.png" descr="unnamed.png"/>
          <p:cNvPicPr>
            <a:picLocks noChangeAspect="1"/>
          </p:cNvPicPr>
          <p:nvPr/>
        </p:nvPicPr>
        <p:blipFill>
          <a:blip r:embed="rId3">
            <a:extLst/>
          </a:blip>
          <a:srcRect l="54803" t="78859" r="28110" b="0"/>
          <a:stretch>
            <a:fillRect/>
          </a:stretch>
        </p:blipFill>
        <p:spPr>
          <a:xfrm rot="10800000">
            <a:off x="19718059" y="7478786"/>
            <a:ext cx="512269" cy="633909"/>
          </a:xfrm>
          <a:prstGeom prst="rect">
            <a:avLst/>
          </a:prstGeom>
          <a:ln w="12700">
            <a:miter lim="400000"/>
          </a:ln>
        </p:spPr>
      </p:pic>
      <p:pic>
        <p:nvPicPr>
          <p:cNvPr id="1571" name="unnamed.png" descr="unnamed.png"/>
          <p:cNvPicPr>
            <a:picLocks noChangeAspect="1"/>
          </p:cNvPicPr>
          <p:nvPr/>
        </p:nvPicPr>
        <p:blipFill>
          <a:blip r:embed="rId3">
            <a:extLst/>
          </a:blip>
          <a:srcRect l="54803" t="78859" r="28110" b="0"/>
          <a:stretch>
            <a:fillRect/>
          </a:stretch>
        </p:blipFill>
        <p:spPr>
          <a:xfrm rot="10800000">
            <a:off x="20946724" y="7918139"/>
            <a:ext cx="512269" cy="633909"/>
          </a:xfrm>
          <a:prstGeom prst="rect">
            <a:avLst/>
          </a:prstGeom>
          <a:ln w="12700">
            <a:miter lim="400000"/>
          </a:ln>
        </p:spPr>
      </p:pic>
      <p:pic>
        <p:nvPicPr>
          <p:cNvPr id="1572" name="unnamed.png" descr="unnamed.png"/>
          <p:cNvPicPr>
            <a:picLocks noChangeAspect="1"/>
          </p:cNvPicPr>
          <p:nvPr/>
        </p:nvPicPr>
        <p:blipFill>
          <a:blip r:embed="rId3">
            <a:extLst/>
          </a:blip>
          <a:srcRect l="54803" t="78859" r="28110" b="0"/>
          <a:stretch>
            <a:fillRect/>
          </a:stretch>
        </p:blipFill>
        <p:spPr>
          <a:xfrm rot="10800000">
            <a:off x="20378410" y="7257567"/>
            <a:ext cx="512269" cy="633909"/>
          </a:xfrm>
          <a:prstGeom prst="rect">
            <a:avLst/>
          </a:prstGeom>
          <a:ln w="12700">
            <a:miter lim="400000"/>
          </a:ln>
        </p:spPr>
      </p:pic>
      <p:pic>
        <p:nvPicPr>
          <p:cNvPr id="1573" name="unnamed.png" descr="unnamed.png"/>
          <p:cNvPicPr>
            <a:picLocks noChangeAspect="1"/>
          </p:cNvPicPr>
          <p:nvPr/>
        </p:nvPicPr>
        <p:blipFill>
          <a:blip r:embed="rId3">
            <a:extLst/>
          </a:blip>
          <a:srcRect l="54803" t="78859" r="28110" b="0"/>
          <a:stretch>
            <a:fillRect/>
          </a:stretch>
        </p:blipFill>
        <p:spPr>
          <a:xfrm rot="10800000">
            <a:off x="20988894" y="7371867"/>
            <a:ext cx="512269" cy="633909"/>
          </a:xfrm>
          <a:prstGeom prst="rect">
            <a:avLst/>
          </a:prstGeom>
          <a:ln w="12700">
            <a:miter lim="400000"/>
          </a:ln>
        </p:spPr>
      </p:pic>
      <p:pic>
        <p:nvPicPr>
          <p:cNvPr id="1574" name="unnamed.png" descr="unnamed.png"/>
          <p:cNvPicPr>
            <a:picLocks noChangeAspect="1"/>
          </p:cNvPicPr>
          <p:nvPr/>
        </p:nvPicPr>
        <p:blipFill>
          <a:blip r:embed="rId3">
            <a:extLst/>
          </a:blip>
          <a:srcRect l="54803" t="78859" r="28110" b="0"/>
          <a:stretch>
            <a:fillRect/>
          </a:stretch>
        </p:blipFill>
        <p:spPr>
          <a:xfrm>
            <a:off x="21319043" y="7953694"/>
            <a:ext cx="512269" cy="633909"/>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1576"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1577"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How many seeds in the treasure?</a:t>
            </a:r>
          </a:p>
        </p:txBody>
      </p:sp>
      <p:sp>
        <p:nvSpPr>
          <p:cNvPr id="1578" name="COUNT + ESTIMATE"/>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COUNT + ESTIMATE</a:t>
            </a:r>
          </a:p>
        </p:txBody>
      </p:sp>
      <p:sp>
        <p:nvSpPr>
          <p:cNvPr id="1579"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1580"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1581"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582" name="Estimate the seeds first. Then drag seeds into groups of five and count the total."/>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02A43"/>
                </a:solidFill>
                <a:latin typeface="DejaVu Sans"/>
                <a:ea typeface="DejaVu Sans"/>
                <a:cs typeface="DejaVu Sans"/>
                <a:sym typeface="DejaVu Sans"/>
              </a:defRPr>
            </a:lvl1pPr>
          </a:lstStyle>
          <a:p>
            <a:pPr/>
            <a:r>
              <a:t>Estimate the seeds first. Then drag seeds into groups of five and count the total.</a:t>
            </a:r>
          </a:p>
        </p:txBody>
      </p:sp>
      <p:sp>
        <p:nvSpPr>
          <p:cNvPr id="1583" name="Rounded Rectangle"/>
          <p:cNvSpPr/>
          <p:nvPr/>
        </p:nvSpPr>
        <p:spPr>
          <a:xfrm>
            <a:off x="1143000" y="3429000"/>
            <a:ext cx="14478000" cy="7620000"/>
          </a:xfrm>
          <a:prstGeom prst="roundRect">
            <a:avLst>
              <a:gd name="adj" fmla="val 5500"/>
            </a:avLst>
          </a:prstGeom>
          <a:solidFill>
            <a:srgbClr val="FFF9EC"/>
          </a:solidFill>
          <a:ln w="38100">
            <a:solidFill>
              <a:srgbClr val="1F8A7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584" name="COUNTING AREA"/>
          <p:cNvSpPr txBox="1"/>
          <p:nvPr/>
        </p:nvSpPr>
        <p:spPr>
          <a:xfrm>
            <a:off x="1600200" y="3695700"/>
            <a:ext cx="13563600" cy="6477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F8A70"/>
                </a:solidFill>
                <a:latin typeface="DejaVu Sans"/>
                <a:ea typeface="DejaVu Sans"/>
                <a:cs typeface="DejaVu Sans"/>
                <a:sym typeface="DejaVu Sans"/>
              </a:defRPr>
            </a:lvl1pPr>
          </a:lstStyle>
          <a:p>
            <a:pPr/>
            <a:r>
              <a:t>COUNTING AREA</a:t>
            </a:r>
          </a:p>
        </p:txBody>
      </p:sp>
      <p:sp>
        <p:nvSpPr>
          <p:cNvPr id="1585" name="draggable-seed"/>
          <p:cNvSpPr/>
          <p:nvPr/>
        </p:nvSpPr>
        <p:spPr>
          <a:xfrm rot="1500000">
            <a:off x="16764000" y="34671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86" name="draggable-seed"/>
          <p:cNvSpPr/>
          <p:nvPr/>
        </p:nvSpPr>
        <p:spPr>
          <a:xfrm rot="1500000">
            <a:off x="17678400" y="34671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87" name="draggable-seed"/>
          <p:cNvSpPr/>
          <p:nvPr/>
        </p:nvSpPr>
        <p:spPr>
          <a:xfrm rot="1500000">
            <a:off x="18592800" y="34671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88" name="draggable-seed"/>
          <p:cNvSpPr/>
          <p:nvPr/>
        </p:nvSpPr>
        <p:spPr>
          <a:xfrm rot="1500000">
            <a:off x="19507200" y="34671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89" name="draggable-seed"/>
          <p:cNvSpPr/>
          <p:nvPr/>
        </p:nvSpPr>
        <p:spPr>
          <a:xfrm rot="1500000">
            <a:off x="20421600" y="34671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0" name="draggable-seed"/>
          <p:cNvSpPr/>
          <p:nvPr/>
        </p:nvSpPr>
        <p:spPr>
          <a:xfrm rot="1500000">
            <a:off x="21336000" y="34671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1" name="draggable-seed"/>
          <p:cNvSpPr/>
          <p:nvPr/>
        </p:nvSpPr>
        <p:spPr>
          <a:xfrm rot="1500000">
            <a:off x="16764000" y="44958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2" name="draggable-seed"/>
          <p:cNvSpPr/>
          <p:nvPr/>
        </p:nvSpPr>
        <p:spPr>
          <a:xfrm rot="1500000">
            <a:off x="17678400" y="44958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3" name="draggable-seed"/>
          <p:cNvSpPr/>
          <p:nvPr/>
        </p:nvSpPr>
        <p:spPr>
          <a:xfrm rot="1500000">
            <a:off x="18592800" y="44958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4" name="draggable-seed"/>
          <p:cNvSpPr/>
          <p:nvPr/>
        </p:nvSpPr>
        <p:spPr>
          <a:xfrm rot="1500000">
            <a:off x="19507200" y="44958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5" name="draggable-seed"/>
          <p:cNvSpPr/>
          <p:nvPr/>
        </p:nvSpPr>
        <p:spPr>
          <a:xfrm rot="1500000">
            <a:off x="20421600" y="44958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6" name="draggable-seed"/>
          <p:cNvSpPr/>
          <p:nvPr/>
        </p:nvSpPr>
        <p:spPr>
          <a:xfrm rot="1500000">
            <a:off x="21336000" y="44958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7" name="draggable-seed"/>
          <p:cNvSpPr/>
          <p:nvPr/>
        </p:nvSpPr>
        <p:spPr>
          <a:xfrm rot="1500000">
            <a:off x="16764000" y="55245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8" name="draggable-seed"/>
          <p:cNvSpPr/>
          <p:nvPr/>
        </p:nvSpPr>
        <p:spPr>
          <a:xfrm rot="1500000">
            <a:off x="17678400" y="55245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599" name="draggable-seed"/>
          <p:cNvSpPr/>
          <p:nvPr/>
        </p:nvSpPr>
        <p:spPr>
          <a:xfrm rot="1500000">
            <a:off x="18592800" y="55245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0" name="draggable-seed"/>
          <p:cNvSpPr/>
          <p:nvPr/>
        </p:nvSpPr>
        <p:spPr>
          <a:xfrm rot="1500000">
            <a:off x="19507200" y="55245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1" name="draggable-seed"/>
          <p:cNvSpPr/>
          <p:nvPr/>
        </p:nvSpPr>
        <p:spPr>
          <a:xfrm rot="1500000">
            <a:off x="20421600" y="55245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2" name="draggable-seed"/>
          <p:cNvSpPr/>
          <p:nvPr/>
        </p:nvSpPr>
        <p:spPr>
          <a:xfrm rot="1500000">
            <a:off x="21336000" y="55245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3" name="draggable-seed"/>
          <p:cNvSpPr/>
          <p:nvPr/>
        </p:nvSpPr>
        <p:spPr>
          <a:xfrm rot="1500000">
            <a:off x="16764000" y="65532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4" name="draggable-seed"/>
          <p:cNvSpPr/>
          <p:nvPr/>
        </p:nvSpPr>
        <p:spPr>
          <a:xfrm rot="1500000">
            <a:off x="17678400" y="65532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5" name="draggable-seed"/>
          <p:cNvSpPr/>
          <p:nvPr/>
        </p:nvSpPr>
        <p:spPr>
          <a:xfrm rot="1500000">
            <a:off x="18592800" y="65532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6" name="draggable-seed"/>
          <p:cNvSpPr/>
          <p:nvPr/>
        </p:nvSpPr>
        <p:spPr>
          <a:xfrm rot="1500000">
            <a:off x="19507200" y="65532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7" name="draggable-seed"/>
          <p:cNvSpPr/>
          <p:nvPr/>
        </p:nvSpPr>
        <p:spPr>
          <a:xfrm rot="1500000">
            <a:off x="20421600" y="65532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8" name="draggable-seed"/>
          <p:cNvSpPr/>
          <p:nvPr/>
        </p:nvSpPr>
        <p:spPr>
          <a:xfrm rot="1500000">
            <a:off x="21336000" y="65532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09" name="draggable-seed"/>
          <p:cNvSpPr/>
          <p:nvPr/>
        </p:nvSpPr>
        <p:spPr>
          <a:xfrm rot="1500000">
            <a:off x="16764000" y="75819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10" name="draggable-seed"/>
          <p:cNvSpPr/>
          <p:nvPr/>
        </p:nvSpPr>
        <p:spPr>
          <a:xfrm rot="1500000">
            <a:off x="17678400" y="75819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11" name="draggable-seed"/>
          <p:cNvSpPr/>
          <p:nvPr/>
        </p:nvSpPr>
        <p:spPr>
          <a:xfrm rot="1500000">
            <a:off x="18592800" y="75819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12" name="draggable-seed"/>
          <p:cNvSpPr/>
          <p:nvPr/>
        </p:nvSpPr>
        <p:spPr>
          <a:xfrm rot="1500000">
            <a:off x="19507200" y="75819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13" name="draggable-seed"/>
          <p:cNvSpPr/>
          <p:nvPr/>
        </p:nvSpPr>
        <p:spPr>
          <a:xfrm rot="1500000">
            <a:off x="20421600" y="75819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14" name="draggable-seed"/>
          <p:cNvSpPr/>
          <p:nvPr/>
        </p:nvSpPr>
        <p:spPr>
          <a:xfrm rot="1500000">
            <a:off x="21336000" y="7581900"/>
            <a:ext cx="571500" cy="800100"/>
          </a:xfrm>
          <a:prstGeom prst="ellipse">
            <a:avLst/>
          </a:prstGeom>
          <a:solidFill>
            <a:srgbClr val="E9D8A6"/>
          </a:solidFill>
          <a:ln w="12700">
            <a:solidFill>
              <a:srgbClr val="9B6B2F"/>
            </a:solidFill>
          </a:ln>
        </p:spPr>
        <p:txBody>
          <a:bodyPr lIns="0" tIns="0" rIns="0" bIns="0"/>
          <a:lstStyle/>
          <a:p>
            <a:pPr defTabSz="1828800">
              <a:spcBef>
                <a:spcPts val="0"/>
              </a:spcBef>
              <a:defRPr sz="3600">
                <a:latin typeface="Calibri"/>
                <a:ea typeface="Calibri"/>
                <a:cs typeface="Calibri"/>
                <a:sym typeface="Calibri"/>
              </a:defRPr>
            </a:pPr>
          </a:p>
        </p:txBody>
      </p:sp>
      <p:sp>
        <p:nvSpPr>
          <p:cNvPr id="1615" name="My estimate: ______…"/>
          <p:cNvSpPr txBox="1"/>
          <p:nvPr/>
        </p:nvSpPr>
        <p:spPr>
          <a:xfrm>
            <a:off x="16459200" y="9525000"/>
            <a:ext cx="6134100" cy="2476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p>
            <a:pPr defTabSz="1828800">
              <a:spcBef>
                <a:spcPts val="0"/>
              </a:spcBef>
              <a:defRPr b="1" sz="3600">
                <a:solidFill>
                  <a:srgbClr val="102A43"/>
                </a:solidFill>
                <a:latin typeface="DejaVu Sans"/>
                <a:ea typeface="DejaVu Sans"/>
                <a:cs typeface="DejaVu Sans"/>
                <a:sym typeface="DejaVu Sans"/>
              </a:defRPr>
            </a:pPr>
            <a:r>
              <a:t>My estimate: ______</a:t>
            </a:r>
          </a:p>
          <a:p>
            <a:pPr defTabSz="1828800">
              <a:spcBef>
                <a:spcPts val="0"/>
              </a:spcBef>
              <a:defRPr b="1" sz="3600">
                <a:solidFill>
                  <a:srgbClr val="102A43"/>
                </a:solidFill>
                <a:latin typeface="DejaVu Sans"/>
                <a:ea typeface="DejaVu Sans"/>
                <a:cs typeface="DejaVu Sans"/>
                <a:sym typeface="DejaVu Sans"/>
              </a:defRPr>
            </a:pPr>
            <a:r>
              <a:t>My count: ______</a:t>
            </a:r>
          </a:p>
          <a:p>
            <a:pPr defTabSz="1828800">
              <a:spcBef>
                <a:spcPts val="0"/>
              </a:spcBef>
              <a:defRPr b="1" sz="3600">
                <a:solidFill>
                  <a:srgbClr val="102A43"/>
                </a:solidFill>
                <a:latin typeface="DejaVu Sans"/>
                <a:ea typeface="DejaVu Sans"/>
                <a:cs typeface="DejaVu Sans"/>
                <a:sym typeface="DejaVu Sans"/>
              </a:defRPr>
            </a:pPr>
            <a:r>
              <a:t>Difference: ______</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1619"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1620"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Draw your pumpkin treasure</a:t>
            </a:r>
          </a:p>
        </p:txBody>
      </p:sp>
      <p:sp>
        <p:nvSpPr>
          <p:cNvPr id="1621" name="PUMPKIN WRITING"/>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PUMPKIN WRITING</a:t>
            </a:r>
          </a:p>
        </p:txBody>
      </p:sp>
      <p:sp>
        <p:nvSpPr>
          <p:cNvPr id="1622"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1623"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1624"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625" name="Add labels for color, shape, stem, and texture."/>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02A43"/>
                </a:solidFill>
                <a:latin typeface="DejaVu Sans"/>
                <a:ea typeface="DejaVu Sans"/>
                <a:cs typeface="DejaVu Sans"/>
                <a:sym typeface="DejaVu Sans"/>
              </a:defRPr>
            </a:lvl1pPr>
          </a:lstStyle>
          <a:p>
            <a:pPr/>
            <a:r>
              <a:t>Add labels for color, shape, stem, and texture.</a:t>
            </a:r>
          </a:p>
        </p:txBody>
      </p:sp>
      <p:sp>
        <p:nvSpPr>
          <p:cNvPr id="1626" name="Rounded Rectangle"/>
          <p:cNvSpPr/>
          <p:nvPr/>
        </p:nvSpPr>
        <p:spPr>
          <a:xfrm>
            <a:off x="1333500" y="3429000"/>
            <a:ext cx="14478000" cy="8572500"/>
          </a:xfrm>
          <a:prstGeom prst="roundRect">
            <a:avLst>
              <a:gd name="adj" fmla="val 4444"/>
            </a:avLst>
          </a:prstGeom>
          <a:solidFill>
            <a:srgbClr val="FFFFFF"/>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627" name="DRAW HERE"/>
          <p:cNvSpPr txBox="1"/>
          <p:nvPr/>
        </p:nvSpPr>
        <p:spPr>
          <a:xfrm>
            <a:off x="5600700" y="3733800"/>
            <a:ext cx="5943600" cy="952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200">
                <a:solidFill>
                  <a:srgbClr val="B7B7B7"/>
                </a:solidFill>
                <a:latin typeface="DejaVu Sans"/>
                <a:ea typeface="DejaVu Sans"/>
                <a:cs typeface="DejaVu Sans"/>
                <a:sym typeface="DejaVu Sans"/>
              </a:defRPr>
            </a:lvl1pPr>
          </a:lstStyle>
          <a:p>
            <a:pPr/>
            <a:r>
              <a:t>DRAW HERE</a:t>
            </a:r>
          </a:p>
        </p:txBody>
      </p:sp>
      <p:sp>
        <p:nvSpPr>
          <p:cNvPr id="1628" name="Rounded Rectangle"/>
          <p:cNvSpPr/>
          <p:nvPr/>
        </p:nvSpPr>
        <p:spPr>
          <a:xfrm>
            <a:off x="16383000" y="3429000"/>
            <a:ext cx="6667500" cy="8572500"/>
          </a:xfrm>
          <a:prstGeom prst="roundRect">
            <a:avLst>
              <a:gd name="adj" fmla="val 5714"/>
            </a:avLst>
          </a:prstGeom>
          <a:solidFill>
            <a:srgbClr val="FFF9EC"/>
          </a:solidFill>
          <a:ln w="38100">
            <a:solidFill>
              <a:srgbClr val="1F8A7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629" name="My labels"/>
          <p:cNvSpPr txBox="1"/>
          <p:nvPr/>
        </p:nvSpPr>
        <p:spPr>
          <a:xfrm>
            <a:off x="17030700" y="3810000"/>
            <a:ext cx="5372100" cy="800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600">
                <a:solidFill>
                  <a:srgbClr val="1F8A70"/>
                </a:solidFill>
                <a:latin typeface="DejaVu Sans"/>
                <a:ea typeface="DejaVu Sans"/>
                <a:cs typeface="DejaVu Sans"/>
                <a:sym typeface="DejaVu Sans"/>
              </a:defRPr>
            </a:lvl1pPr>
          </a:lstStyle>
          <a:p>
            <a:pPr/>
            <a:r>
              <a:t>My labels</a:t>
            </a:r>
          </a:p>
        </p:txBody>
      </p:sp>
      <p:sp>
        <p:nvSpPr>
          <p:cNvPr id="1630" name="color: __________________"/>
          <p:cNvSpPr txBox="1"/>
          <p:nvPr/>
        </p:nvSpPr>
        <p:spPr>
          <a:xfrm>
            <a:off x="17030700" y="5238750"/>
            <a:ext cx="51816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3000">
                <a:solidFill>
                  <a:srgbClr val="14213D"/>
                </a:solidFill>
                <a:latin typeface="DejaVu Sans"/>
                <a:ea typeface="DejaVu Sans"/>
                <a:cs typeface="DejaVu Sans"/>
                <a:sym typeface="DejaVu Sans"/>
              </a:defRPr>
            </a:lvl1pPr>
          </a:lstStyle>
          <a:p>
            <a:pPr/>
            <a:r>
              <a:t>color: __________________</a:t>
            </a:r>
          </a:p>
        </p:txBody>
      </p:sp>
      <p:sp>
        <p:nvSpPr>
          <p:cNvPr id="1631" name="shape: __________________"/>
          <p:cNvSpPr txBox="1"/>
          <p:nvPr/>
        </p:nvSpPr>
        <p:spPr>
          <a:xfrm>
            <a:off x="17030700" y="6610350"/>
            <a:ext cx="5248027"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3000">
                <a:solidFill>
                  <a:srgbClr val="14213D"/>
                </a:solidFill>
                <a:latin typeface="DejaVu Sans"/>
                <a:ea typeface="DejaVu Sans"/>
                <a:cs typeface="DejaVu Sans"/>
                <a:sym typeface="DejaVu Sans"/>
              </a:defRPr>
            </a:lvl1pPr>
          </a:lstStyle>
          <a:p>
            <a:pPr/>
            <a:r>
              <a:t>shape: __________________</a:t>
            </a:r>
          </a:p>
        </p:txBody>
      </p:sp>
      <p:sp>
        <p:nvSpPr>
          <p:cNvPr id="1632" name="stem: __________________"/>
          <p:cNvSpPr txBox="1"/>
          <p:nvPr/>
        </p:nvSpPr>
        <p:spPr>
          <a:xfrm>
            <a:off x="17030700" y="7981950"/>
            <a:ext cx="51816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3000">
                <a:solidFill>
                  <a:srgbClr val="14213D"/>
                </a:solidFill>
                <a:latin typeface="DejaVu Sans"/>
                <a:ea typeface="DejaVu Sans"/>
                <a:cs typeface="DejaVu Sans"/>
                <a:sym typeface="DejaVu Sans"/>
              </a:defRPr>
            </a:lvl1pPr>
          </a:lstStyle>
          <a:p>
            <a:pPr/>
            <a:r>
              <a:t>stem: __________________</a:t>
            </a:r>
          </a:p>
        </p:txBody>
      </p:sp>
      <p:sp>
        <p:nvSpPr>
          <p:cNvPr id="1633" name="texture: __________________"/>
          <p:cNvSpPr txBox="1"/>
          <p:nvPr/>
        </p:nvSpPr>
        <p:spPr>
          <a:xfrm>
            <a:off x="17030700" y="9353550"/>
            <a:ext cx="5181600" cy="8382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2800">
                <a:solidFill>
                  <a:srgbClr val="14213D"/>
                </a:solidFill>
                <a:latin typeface="DejaVu Sans"/>
                <a:ea typeface="DejaVu Sans"/>
                <a:cs typeface="DejaVu Sans"/>
                <a:sym typeface="DejaVu Sans"/>
              </a:defRPr>
            </a:lvl1pPr>
          </a:lstStyle>
          <a:p>
            <a:pPr/>
            <a:r>
              <a:t>texture: __________________</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5DD"/>
        </a:solidFill>
      </p:bgPr>
    </p:bg>
    <p:spTree>
      <p:nvGrpSpPr>
        <p:cNvPr id="1" name=""/>
        <p:cNvGrpSpPr/>
        <p:nvPr/>
      </p:nvGrpSpPr>
      <p:grpSpPr>
        <a:xfrm>
          <a:off x="0" y="0"/>
          <a:ext cx="0" cy="0"/>
          <a:chOff x="0" y="0"/>
          <a:chExt cx="0" cy="0"/>
        </a:xfrm>
      </p:grpSpPr>
      <p:sp>
        <p:nvSpPr>
          <p:cNvPr id="1641" name="Rectangle"/>
          <p:cNvSpPr/>
          <p:nvPr/>
        </p:nvSpPr>
        <p:spPr>
          <a:xfrm>
            <a:off x="0" y="0"/>
            <a:ext cx="24384000" cy="1562100"/>
          </a:xfrm>
          <a:prstGeom prst="rect">
            <a:avLst/>
          </a:prstGeom>
          <a:solidFill>
            <a:srgbClr val="102A43"/>
          </a:solidFill>
          <a:ln w="12700">
            <a:miter lim="400000"/>
          </a:ln>
        </p:spPr>
        <p:txBody>
          <a:bodyPr lIns="0" tIns="0" rIns="0" bIns="0"/>
          <a:lstStyle/>
          <a:p>
            <a:pPr defTabSz="1828800">
              <a:spcBef>
                <a:spcPts val="0"/>
              </a:spcBef>
              <a:defRPr sz="3600">
                <a:latin typeface="Calibri"/>
                <a:ea typeface="Calibri"/>
                <a:cs typeface="Calibri"/>
                <a:sym typeface="Calibri"/>
              </a:defRPr>
            </a:pPr>
          </a:p>
        </p:txBody>
      </p:sp>
      <p:sp>
        <p:nvSpPr>
          <p:cNvPr id="1642" name="slide-title"/>
          <p:cNvSpPr txBox="1"/>
          <p:nvPr/>
        </p:nvSpPr>
        <p:spPr>
          <a:xfrm>
            <a:off x="876300" y="228600"/>
            <a:ext cx="19659600" cy="11049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5000">
                <a:solidFill>
                  <a:srgbClr val="FFFFFF"/>
                </a:solidFill>
                <a:latin typeface="DejaVu Sans"/>
                <a:ea typeface="DejaVu Sans"/>
                <a:cs typeface="DejaVu Sans"/>
                <a:sym typeface="DejaVu Sans"/>
              </a:defRPr>
            </a:lvl1pPr>
          </a:lstStyle>
          <a:p>
            <a:pPr/>
            <a:r>
              <a:t>How to carve a pumpkin: Written directions</a:t>
            </a:r>
          </a:p>
        </p:txBody>
      </p:sp>
      <p:sp>
        <p:nvSpPr>
          <p:cNvPr id="1643" name="SEQUENCE WRITING"/>
          <p:cNvSpPr txBox="1"/>
          <p:nvPr/>
        </p:nvSpPr>
        <p:spPr>
          <a:xfrm>
            <a:off x="19697700" y="342900"/>
            <a:ext cx="375285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800">
                <a:solidFill>
                  <a:srgbClr val="F7C948"/>
                </a:solidFill>
                <a:latin typeface="DejaVu Sans"/>
                <a:ea typeface="DejaVu Sans"/>
                <a:cs typeface="DejaVu Sans"/>
                <a:sym typeface="DejaVu Sans"/>
              </a:defRPr>
            </a:lvl1pPr>
          </a:lstStyle>
          <a:p>
            <a:pPr/>
            <a:r>
              <a:t>SEQUENCE WRITING</a:t>
            </a:r>
          </a:p>
        </p:txBody>
      </p:sp>
      <p:sp>
        <p:nvSpPr>
          <p:cNvPr id="1644" name="First Church Port Orange  •  2026"/>
          <p:cNvSpPr txBox="1"/>
          <p:nvPr/>
        </p:nvSpPr>
        <p:spPr>
          <a:xfrm>
            <a:off x="876300" y="13030200"/>
            <a:ext cx="727710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sz="1600">
                <a:solidFill>
                  <a:srgbClr val="102A43"/>
                </a:solidFill>
                <a:latin typeface="DejaVu Sans"/>
                <a:ea typeface="DejaVu Sans"/>
                <a:cs typeface="DejaVu Sans"/>
                <a:sym typeface="DejaVu Sans"/>
              </a:defRPr>
            </a:lvl1pPr>
          </a:lstStyle>
          <a:p>
            <a:pPr/>
            <a:r>
              <a:t>First Church Port Orange  •  2026</a:t>
            </a:r>
          </a:p>
        </p:txBody>
      </p:sp>
      <p:sp>
        <p:nvSpPr>
          <p:cNvPr id="1645" name="Pumpkins are the treasure!"/>
          <p:cNvSpPr txBox="1"/>
          <p:nvPr/>
        </p:nvSpPr>
        <p:spPr>
          <a:xfrm>
            <a:off x="18173700" y="13030200"/>
            <a:ext cx="5276850" cy="4191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r" defTabSz="1828800">
              <a:spcBef>
                <a:spcPts val="0"/>
              </a:spcBef>
              <a:defRPr b="1" sz="1600">
                <a:solidFill>
                  <a:srgbClr val="F47B20"/>
                </a:solidFill>
                <a:latin typeface="DejaVu Sans"/>
                <a:ea typeface="DejaVu Sans"/>
                <a:cs typeface="DejaVu Sans"/>
                <a:sym typeface="DejaVu Sans"/>
              </a:defRPr>
            </a:lvl1pPr>
          </a:lstStyle>
          <a:p>
            <a:pPr/>
            <a:r>
              <a:t>Pumpkins are the treasure!</a:t>
            </a:r>
          </a:p>
        </p:txBody>
      </p:sp>
      <p:sp>
        <p:nvSpPr>
          <p:cNvPr id="1646" name="Rounded Rectangle"/>
          <p:cNvSpPr/>
          <p:nvPr/>
        </p:nvSpPr>
        <p:spPr>
          <a:xfrm>
            <a:off x="952500" y="1828800"/>
            <a:ext cx="22479000" cy="1028700"/>
          </a:xfrm>
          <a:prstGeom prst="roundRect">
            <a:avLst>
              <a:gd name="adj" fmla="val 25926"/>
            </a:avLst>
          </a:prstGeom>
          <a:solidFill>
            <a:srgbClr val="E9D8A6"/>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647" name="Write the four steps using first, next, then, and last."/>
          <p:cNvSpPr txBox="1"/>
          <p:nvPr/>
        </p:nvSpPr>
        <p:spPr>
          <a:xfrm>
            <a:off x="1409700" y="1943100"/>
            <a:ext cx="21564600" cy="7620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algn="ctr" defTabSz="1828800">
              <a:spcBef>
                <a:spcPts val="0"/>
              </a:spcBef>
              <a:defRPr b="1" sz="3000">
                <a:solidFill>
                  <a:srgbClr val="102A43"/>
                </a:solidFill>
                <a:latin typeface="DejaVu Sans"/>
                <a:ea typeface="DejaVu Sans"/>
                <a:cs typeface="DejaVu Sans"/>
                <a:sym typeface="DejaVu Sans"/>
              </a:defRPr>
            </a:lvl1pPr>
          </a:lstStyle>
          <a:p>
            <a:pPr/>
            <a:r>
              <a:t>Write the four steps using first, next, then, and last.</a:t>
            </a:r>
          </a:p>
        </p:txBody>
      </p:sp>
      <p:sp>
        <p:nvSpPr>
          <p:cNvPr id="1648" name="Rounded Rectangle"/>
          <p:cNvSpPr/>
          <p:nvPr/>
        </p:nvSpPr>
        <p:spPr>
          <a:xfrm>
            <a:off x="1238250" y="3429000"/>
            <a:ext cx="10763250" cy="3714750"/>
          </a:xfrm>
          <a:prstGeom prst="roundRect">
            <a:avLst>
              <a:gd name="adj" fmla="val 9231"/>
            </a:avLst>
          </a:prstGeom>
          <a:solidFill>
            <a:srgbClr val="FFFFFF"/>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649" name="FIRST"/>
          <p:cNvSpPr txBox="1"/>
          <p:nvPr/>
        </p:nvSpPr>
        <p:spPr>
          <a:xfrm>
            <a:off x="1657350" y="3619500"/>
            <a:ext cx="1943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2600">
                <a:solidFill>
                  <a:srgbClr val="F47B20"/>
                </a:solidFill>
                <a:latin typeface="DejaVu Sans"/>
                <a:ea typeface="DejaVu Sans"/>
                <a:cs typeface="DejaVu Sans"/>
                <a:sym typeface="DejaVu Sans"/>
              </a:defRPr>
            </a:lvl1pPr>
          </a:lstStyle>
          <a:p>
            <a:pPr/>
            <a:r>
              <a:t>FIRST</a:t>
            </a:r>
          </a:p>
        </p:txBody>
      </p:sp>
      <p:sp>
        <p:nvSpPr>
          <p:cNvPr id="1650" name="Line"/>
          <p:cNvSpPr/>
          <p:nvPr/>
        </p:nvSpPr>
        <p:spPr>
          <a:xfrm>
            <a:off x="1809750" y="480060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51" name="Line"/>
          <p:cNvSpPr/>
          <p:nvPr/>
        </p:nvSpPr>
        <p:spPr>
          <a:xfrm>
            <a:off x="1809750" y="556260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52" name="Line"/>
          <p:cNvSpPr/>
          <p:nvPr/>
        </p:nvSpPr>
        <p:spPr>
          <a:xfrm>
            <a:off x="1809750" y="632460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53" name="Rounded Rectangle"/>
          <p:cNvSpPr/>
          <p:nvPr/>
        </p:nvSpPr>
        <p:spPr>
          <a:xfrm>
            <a:off x="12858750" y="3429000"/>
            <a:ext cx="10763250" cy="3714750"/>
          </a:xfrm>
          <a:prstGeom prst="roundRect">
            <a:avLst>
              <a:gd name="adj" fmla="val 9231"/>
            </a:avLst>
          </a:prstGeom>
          <a:solidFill>
            <a:srgbClr val="FFFFFF"/>
          </a:solidFill>
          <a:ln w="38100">
            <a:solidFill>
              <a:srgbClr val="1F8A7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654" name="NEXT"/>
          <p:cNvSpPr txBox="1"/>
          <p:nvPr/>
        </p:nvSpPr>
        <p:spPr>
          <a:xfrm>
            <a:off x="13277850" y="3619500"/>
            <a:ext cx="1943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2600">
                <a:solidFill>
                  <a:srgbClr val="F47B20"/>
                </a:solidFill>
                <a:latin typeface="DejaVu Sans"/>
                <a:ea typeface="DejaVu Sans"/>
                <a:cs typeface="DejaVu Sans"/>
                <a:sym typeface="DejaVu Sans"/>
              </a:defRPr>
            </a:lvl1pPr>
          </a:lstStyle>
          <a:p>
            <a:pPr/>
            <a:r>
              <a:t>NEXT</a:t>
            </a:r>
          </a:p>
        </p:txBody>
      </p:sp>
      <p:sp>
        <p:nvSpPr>
          <p:cNvPr id="1655" name="Line"/>
          <p:cNvSpPr/>
          <p:nvPr/>
        </p:nvSpPr>
        <p:spPr>
          <a:xfrm>
            <a:off x="13430250" y="480060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56" name="Line"/>
          <p:cNvSpPr/>
          <p:nvPr/>
        </p:nvSpPr>
        <p:spPr>
          <a:xfrm>
            <a:off x="13430250" y="556260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57" name="Line"/>
          <p:cNvSpPr/>
          <p:nvPr/>
        </p:nvSpPr>
        <p:spPr>
          <a:xfrm>
            <a:off x="13430250" y="632460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58" name="Rounded Rectangle"/>
          <p:cNvSpPr/>
          <p:nvPr/>
        </p:nvSpPr>
        <p:spPr>
          <a:xfrm>
            <a:off x="1238250" y="7715250"/>
            <a:ext cx="10763250" cy="3714750"/>
          </a:xfrm>
          <a:prstGeom prst="roundRect">
            <a:avLst>
              <a:gd name="adj" fmla="val 9231"/>
            </a:avLst>
          </a:prstGeom>
          <a:solidFill>
            <a:srgbClr val="FFFFFF"/>
          </a:solidFill>
          <a:ln w="38100">
            <a:solidFill>
              <a:srgbClr val="F47B2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659" name="THEN"/>
          <p:cNvSpPr txBox="1"/>
          <p:nvPr/>
        </p:nvSpPr>
        <p:spPr>
          <a:xfrm>
            <a:off x="1657350" y="7905750"/>
            <a:ext cx="1943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2600">
                <a:solidFill>
                  <a:srgbClr val="F47B20"/>
                </a:solidFill>
                <a:latin typeface="DejaVu Sans"/>
                <a:ea typeface="DejaVu Sans"/>
                <a:cs typeface="DejaVu Sans"/>
                <a:sym typeface="DejaVu Sans"/>
              </a:defRPr>
            </a:lvl1pPr>
          </a:lstStyle>
          <a:p>
            <a:pPr/>
            <a:r>
              <a:t>THEN</a:t>
            </a:r>
          </a:p>
        </p:txBody>
      </p:sp>
      <p:sp>
        <p:nvSpPr>
          <p:cNvPr id="1660" name="Line"/>
          <p:cNvSpPr/>
          <p:nvPr/>
        </p:nvSpPr>
        <p:spPr>
          <a:xfrm>
            <a:off x="1809750" y="908685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61" name="Line"/>
          <p:cNvSpPr/>
          <p:nvPr/>
        </p:nvSpPr>
        <p:spPr>
          <a:xfrm>
            <a:off x="1809750" y="984885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62" name="Line"/>
          <p:cNvSpPr/>
          <p:nvPr/>
        </p:nvSpPr>
        <p:spPr>
          <a:xfrm>
            <a:off x="1809750" y="1061085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63" name="Rounded Rectangle"/>
          <p:cNvSpPr/>
          <p:nvPr/>
        </p:nvSpPr>
        <p:spPr>
          <a:xfrm>
            <a:off x="12858750" y="7715250"/>
            <a:ext cx="10763250" cy="3714750"/>
          </a:xfrm>
          <a:prstGeom prst="roundRect">
            <a:avLst>
              <a:gd name="adj" fmla="val 9231"/>
            </a:avLst>
          </a:prstGeom>
          <a:solidFill>
            <a:srgbClr val="FFFFFF"/>
          </a:solidFill>
          <a:ln w="38100">
            <a:solidFill>
              <a:srgbClr val="1F8A70"/>
            </a:solidFill>
          </a:ln>
          <a:effectLst>
            <a:outerShdw sx="100000" sy="100000" kx="0" ky="0" algn="b" rotWithShape="0" blurRad="50800" dist="12700" dir="5400000">
              <a:srgbClr val="000000">
                <a:alpha val="6000"/>
              </a:srgbClr>
            </a:outerShdw>
          </a:effectLst>
        </p:spPr>
        <p:txBody>
          <a:bodyPr lIns="0" tIns="0" rIns="0" bIns="0"/>
          <a:lstStyle/>
          <a:p>
            <a:pPr defTabSz="1828800">
              <a:spcBef>
                <a:spcPts val="0"/>
              </a:spcBef>
              <a:defRPr sz="3600">
                <a:latin typeface="Calibri"/>
                <a:ea typeface="Calibri"/>
                <a:cs typeface="Calibri"/>
                <a:sym typeface="Calibri"/>
              </a:defRPr>
            </a:pPr>
          </a:p>
        </p:txBody>
      </p:sp>
      <p:sp>
        <p:nvSpPr>
          <p:cNvPr id="1664" name="LAST"/>
          <p:cNvSpPr txBox="1"/>
          <p:nvPr/>
        </p:nvSpPr>
        <p:spPr>
          <a:xfrm>
            <a:off x="13277850" y="7905750"/>
            <a:ext cx="1943100" cy="571500"/>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normAutofit fontScale="100000" lnSpcReduction="0"/>
          </a:bodyPr>
          <a:lstStyle>
            <a:lvl1pPr defTabSz="1828800">
              <a:spcBef>
                <a:spcPts val="0"/>
              </a:spcBef>
              <a:defRPr b="1" sz="2600">
                <a:solidFill>
                  <a:srgbClr val="F47B20"/>
                </a:solidFill>
                <a:latin typeface="DejaVu Sans"/>
                <a:ea typeface="DejaVu Sans"/>
                <a:cs typeface="DejaVu Sans"/>
                <a:sym typeface="DejaVu Sans"/>
              </a:defRPr>
            </a:lvl1pPr>
          </a:lstStyle>
          <a:p>
            <a:pPr/>
            <a:r>
              <a:t>LAST</a:t>
            </a:r>
          </a:p>
        </p:txBody>
      </p:sp>
      <p:sp>
        <p:nvSpPr>
          <p:cNvPr id="1665" name="Line"/>
          <p:cNvSpPr/>
          <p:nvPr/>
        </p:nvSpPr>
        <p:spPr>
          <a:xfrm>
            <a:off x="13430250" y="908685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66" name="Line"/>
          <p:cNvSpPr/>
          <p:nvPr/>
        </p:nvSpPr>
        <p:spPr>
          <a:xfrm>
            <a:off x="13430250" y="984885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sp>
        <p:nvSpPr>
          <p:cNvPr id="1667" name="Line"/>
          <p:cNvSpPr/>
          <p:nvPr/>
        </p:nvSpPr>
        <p:spPr>
          <a:xfrm>
            <a:off x="13430250" y="10610850"/>
            <a:ext cx="9525000" cy="0"/>
          </a:xfrm>
          <a:prstGeom prst="line">
            <a:avLst/>
          </a:prstGeom>
          <a:ln w="12700">
            <a:solidFill>
              <a:srgbClr val="8C8C8C"/>
            </a:solidFill>
          </a:ln>
        </p:spPr>
        <p:txBody>
          <a:bodyPr lIns="0" tIns="0" rIns="0" bIns="0"/>
          <a:lstStyle/>
          <a:p>
            <a:pPr defTabSz="1828800">
              <a:spcBef>
                <a:spcPts val="0"/>
              </a:spcBef>
              <a:defRPr sz="3600">
                <a:latin typeface="Calibri"/>
                <a:ea typeface="Calibri"/>
                <a:cs typeface="Calibri"/>
                <a:sym typeface="Calibri"/>
              </a:defRPr>
            </a:pPr>
          </a:p>
        </p:txBody>
      </p:sp>
      <p:pic>
        <p:nvPicPr>
          <p:cNvPr id="1668" name="image9.png" descr="image9.png"/>
          <p:cNvPicPr>
            <a:picLocks noChangeAspect="1"/>
          </p:cNvPicPr>
          <p:nvPr/>
        </p:nvPicPr>
        <p:blipFill>
          <a:blip r:embed="rId3">
            <a:extLst/>
          </a:blip>
          <a:stretch>
            <a:fillRect/>
          </a:stretch>
        </p:blipFill>
        <p:spPr>
          <a:xfrm>
            <a:off x="20193000" y="10055352"/>
            <a:ext cx="2762250" cy="2253997"/>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